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4" r:id="rId5"/>
    <p:sldId id="270" r:id="rId6"/>
    <p:sldId id="263" r:id="rId7"/>
    <p:sldId id="261" r:id="rId8"/>
    <p:sldId id="275" r:id="rId9"/>
    <p:sldId id="264" r:id="rId10"/>
    <p:sldId id="265" r:id="rId11"/>
    <p:sldId id="266" r:id="rId12"/>
    <p:sldId id="273" r:id="rId13"/>
    <p:sldId id="272" r:id="rId14"/>
    <p:sldId id="267" r:id="rId15"/>
    <p:sldId id="268" r:id="rId16"/>
    <p:sldId id="262" r:id="rId17"/>
    <p:sldId id="269" r:id="rId18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3544" autoAdjust="0"/>
  </p:normalViewPr>
  <p:slideViewPr>
    <p:cSldViewPr snapToGrid="0" snapToObjects="1">
      <p:cViewPr>
        <p:scale>
          <a:sx n="103" d="100"/>
          <a:sy n="103" d="100"/>
        </p:scale>
        <p:origin x="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5F49B-4C20-BB47-B685-1D2EC3AD412B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1248-AEA2-9847-836E-0F3D911AEEE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MODIFIES VERBS, ADJECTIVES AND OTHER ADVERBS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</a:t>
            </a:r>
            <a:r>
              <a:rPr lang="en-US" dirty="0" smtClean="0">
                <a:solidFill>
                  <a:srgbClr val="FF0000"/>
                </a:solidFill>
              </a:rPr>
              <a:t>adverbs</a:t>
            </a:r>
            <a:r>
              <a:rPr lang="en-US" dirty="0" smtClean="0"/>
              <a:t> in a sentence (remember they add to verbs and/or adjectives)</a:t>
            </a:r>
          </a:p>
          <a:p>
            <a:r>
              <a:rPr lang="en-US" dirty="0" smtClean="0"/>
              <a:t>Is there any additional information about them?</a:t>
            </a:r>
          </a:p>
          <a:p>
            <a:pPr marL="0" indent="0">
              <a:buNone/>
            </a:pPr>
            <a:r>
              <a:rPr lang="en-US" dirty="0" smtClean="0"/>
              <a:t>           Visiting national parks is almost always fun.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hQWFRQWFhUVGBYVGBgYFxYXFRQVFxQVGBUXHCYeGBokGhUUHy8gJCcpLCwsFR4xNTAqNSYrLCkBCQoKDgwOGg8PGiwkHCQqLCk0KSksLCwsLCksLCwpLCkpLCkpLCksKSksKSksKSwsLCwpLCkpLCwpKSwpKSwsKf/AABEIANAA8gMBIgACEQEDEQH/xAAcAAAABwEBAAAAAAAAAAAAAAAAAgMEBQYHCAH/xABDEAABAgQEAwMIBwgCAQUAAAABAhEAAwQhBRIxQQZRYRMicTJCVIGRobHSFBZSlLLR8AcjYnJzk8HhM/EkFUNTgpL/xAAaAQACAwEBAAAAAAAAAAAAAAAAAQIDBAUG/8QAKREAAgICAgEEAQMFAAAAAAAAAAECEQMSITEEEyJBUWEjMnEUQoHR4f/aAAwDAQACEQMRAD8A3GIJXHmHgsa6lBFiDPlfNE4Y4rrT+8mfzr/EYAOt/r9h3p9J94lfNA+v2Hen0n3iV80chpWY9KoBWdd/X7DvT6T7xK+aB9fsO9PpPvEr5o5HmyilnIuHBBe3+ITeFYWdefX7DvT6T7xK+aB9fsO9PpPvEr5o5Fj28FhZ1z9fsO9PpPvEr5o9HHeH+nUv9+V80ciFcKJm+MFis63PHmH+nUn9+V80D6+Yd6dSf35XzRyVMDE3JGxZnHNoLmhWFnW319w70+k+8SvmgfX3DvT6T7xK+aOSikwCILCzrX6+4d6fSfeJXzQPr9h3p9J94lfNHIhXBFKh2Ozr76/Yd6fSfeJXzQPr9h3p9J94lfNHH7wHhhZ2B9fsO9PpPvEr5oH1+w70+k+8Svmjj/NHrwgs6/8Ar9h3p9J94lfNA+v2Hen0n3iV80cgwBBYWdffX7DvT6T7xK+aB9fsO9PpPvEr5o4/MeiALOv/AK/Yd6fSfeJXzQPr9h3p9J94lfNHITQqgQWKzrn6+Yd6dSf35XzR59fMO9OpP78r5o5MC4TWuFYbHXCeO8PJAFdSkmwAnyiSToAM0TscX4cf30r+pL/GI7PESGnZ7AgQIBnhjiutH71f86/xGO1DHGlbTntF289f4jCZFjECDyy2wOuv61g2S8eq0Z/VCEItHjw8oKIzZiUJ84tFqq6ilkq7MU4mBBHaOS99QC3Px2iMp6uicY7FLTB5SgCMwcbgFvYecSOO0CELzyDmkrunV0P5qj7Yjsn6bSJXasi0EMHQlywBJNgBrBkyybAX2sXPSL7wvw0iTK+kLOaan/298pbVJvY7iIykogotlEqEMQMpSQGIPPoNrbQAiwL+rlFzx+ol1UlaylImoUGnAZRMDBwf09oqSAlClJmAlgR3FCym7pB0IfXoTvCUtkElQmDBJqoITBFCJURQUmPFR7lj0JhjE2gQoUwQiGMLCmXS7vtyjzKGN7vpz9cehBDHY6GAAwTBgI8zQDERCaoLBzAywwAmDgwQQdIJgAURBViFezYQVSYQg+Hf80r+pL/GI7PEcYYeP30r+pL/ABiOzxEkSiewIECGSPDHHNYo9pMufLXv/EY7GMcd1yP3i/51/iMJkZCAKnY3PI6x7KDK2frsYVn1SphQ7AoSEgixYFwT16wapC82ZRdVrn3aREhY+4XmpRVAqbdm8kH8obpmjtpq1MSM7AdQb32tDUTVJWFaEl7W35bRdeHuDhUT1Oe4oB+oYHb4dYqyNRds0Yk5IiODMK7bMDLzJLM50OmYPt0iyLo5kqcmWmVLIKkgEgHXXTyT7BFrraanpRLlgiWLubOGGo5xEVFcJc6ySqWSkiYdC/Is49ekZ2pTeyLFNRWrJujwCWbiShuiQNN+f5xnvFVVMk1JWuU8sd0OQCMwYd9PhZ+Ri/VPFspKskqYgTTcJU4Cj9kKFnsdYrnFldKqpZTMRlXlJH8w28fjB+xpsE9rRRKOoUKdaWJCr6Eh07eyIhTX29wh/OnFKUsFO7ggsCAFC7XzC7Hk4iOUoMLX3Ox5W2jYkZW7CQYloKtX6/OB2hZtjduo0MSoQcB/HaPVDYhmfx8D+t4RhTfV+ogAKtMIEQ7CY8EoEtYeJYe2ALGpgPCqiG68/wDUJGGMGaDBUAySACxY6HYtreBmJZ9oQHoEHCYKI9zwCDFEOKbKIbFcEzQhUPlTHMEnkQ3RNgKmPDChbD/+aX/Ul/jEdniOL8N/5pX9SX+MR2gIaJo9gQIEMkeGOT8VoWWtr95WmwzHaOsDHLGJJecti3eVf1n3QmQmQyZJs410/PrD+fhuQo74WFXITdSTuCOfKPUEqATqHcAbE28YlapJQQmaMoIS60gEkeYv+Lxsbaw0VEVJppZmHvJ7pBSpiErAIBF9CdQ/IiNG4cOSrmoIypCUlLclMCQPHXxik4ZQfSZqUKKQpSixa5JvlLbEOxbW0adxLhHZS0rFlBAQVcu6znoC0YfL6Ru8R8tEfXYFLqq1HaKBCUm2ri+hiS4kpUy5LJSDlS1+Q6bxGcB1AXnmMCpPdWnzkK3IG6TcxEcdcdyO0KEKznIxADZFfZzbw/GUtaYvJrbgqPECkuhUtwWAVoyiLuDzhIVSkpGd3Gr6sR7x8IcImidLKmAS4dtuZiGrKl1EAukMPFrPFrVuiEXSsRmIVkGYLSEkqBYlI0e3NwA/t1EASUpJW6ZgSRmBfvhbeSNXD3GzFjFqoXn0MyWCc6Ly1ADNYeQfEOPX0ioyKbN52VQHdCwwUQWyPsehbe8WRdlclXI0ElRBUBYEP0fR+kEJiTrxLS4eYZjBwQU5Fv3kKB1s+lwdzEdMW5/V4sInpSNi+lt/0I8BhRZR3SgGwBUlbM4NwCLqSeVjf1wKtaFKJlpKEk2QTmYNfvWe7wgEyqCLW/L8/GBAIgA8U2z+v3wVoWnU6kM9swzA7EHcEa6EeqPFTiUhLCz3a99id228TDGFzlmcs7ts7M7c2gCWWJswZ73vpblHhEepNiGF99x4QhBXgCPQIXlg5SLF+mjcjtAARMqCFMKqWQISMIDyA0AJg/ZwwFcN/wCaV/Ul/jTHaAjjLDk/vpX9SX+NMdmiGSiewIECAkeGOXZqcsxYUPOV+Ix1EYwevwTvqs5JVp4kwyuZX/oSQAoHW4bV25g2Yt7fGJl5RCVzEFcwh15iwJ0tbcNpBptGky2KwlSR3e6xWAfJUrQlOoMKjC1dxlAksAAH1uCR8YdFaHfAfDZmVQm5RkSCoHXfQ/oRceM6UTadSfPT3k3Z9inxPxiU4bwoU1MlBDKIdXiYrfG2J5VoSnzgpLtYjd/W3WMPkcm3x1TsqP7PcbQKsoKWUUkZxYKSPtDpo41ADxSuOOHVU1XNASSgqKknUMrvM45Oz8oWqcV7OqE2UWUheoDEkFj3evLrFg4z4n+kBC6cZVkDOAq4YeQpBDKD3Cg24Ii3HFxf4I5Gn/JXvoZkSjLWzrRmDaEG7xXxPfXawh5W4mpctKVEZkvfdjqH5fCGMmQSHGgD+qLaKr+iawetKD46eraEscw1llYISD3r8zy8eUI4cANdDDqpnZ5WXlb2F0+zSIVUrRK7VEbRT1doVFBmqCXBchSSkDLMChexbZiNYFesTVrUZfZrUQWR5D6TO75odyAHZ2hzg9MrtUlBUlQJuCxFmsfWYeYrTSZSR3iVaMNAwGp20FotK1yQZpctlFrjwY6E8oU+igDvDXRQ0I/XOElVbE5CwfVQdolK2pnyjLYiclSXAyWIHlJKWv4wIk0NJOHgF1BRTpmSxAJ2Je0GnUKM3czAjykqFx1A9kPUzpajnkqUzB5SmBSd5KlG6kfZU5Z2Ig1KqSpSiSSsPlClZVFLeSqxAWm3QiHQqIJVKXNoCKUk/nb3xbqFAmjKpAQsDXcHbMndJ+2mB/6QTZrwUQboqcymIJBDEFiOUednZm9f+ItiOHW2ENKjBVZrAt7/AHQqI7FdEuHCVjI2TvP5T7cm59fCJxHD6mBItD+j4aQu2YJLG6tHGxO0FBsU9Up48+jGLNKwAqJbaPf/AE/KWIgoWxWBJgy5cTZwolWkFmYQYKJbEXhyP30v+pL/ABpjscRyhh+CHtpbbLR+MR1gICyDBAgQICYDGUzsKWtSijVyfYdY1YxQJc9KSzl3U7aNufj7IlEqyFelcPzVJdJBUFE5VOQp9bHfd+sSGBYYtNSVLQlASXyi6U22584msySnW7WYsRAw4hCFF3Lt1vEcr1g2RxJykkSFZWHulDkH3xl3HNaUzSLsm46FWqh0f/UaOqtCZKiryUlQt03+MZZxTWiaJhBAITa7d02A62vzvHLh7pJnUrWLKLKQSvMo2NyoX8VHl18IdUiCagFQDhN7g5gNCCHD6QaVLyA95mtY3cg7cmhYyTJzEpST2XdKVOCkpLKB5PzuNwI6iOeyuzVDMSGIJJs7Xu3MR5LSw8fzeAlAKd3Gv/WsOKeXnmJS6UvZzZLnck2Dlr2AtCAcoygApKszd4HQHmCNXF+nMwpPkKLkFywUDzZv8fCEzNTmCQyWdJWHIUQbKY+Ttca6xJUKTMzEFIKBmLliRvl57W6wmMl1IEiRmZipIPqIux/WsR2FUQnqYy8wOg09dtYNxNiBIly9CALN093h4Rqf7L+FJSKVM1femEvDm6XBPHFfJUKP9kxmnTINv9mEsU4AnSUZASyF50n7J3I8RtGs4vjBlBpYD82dop9fjU5b5y/qjI8zRsWFNFGq8CWvQDMQynSkv62uPGKziGBTEG6Xa1rEDk+48Y09KlPYR5VUgWO8m8V+vNcjeGNGV0+JFB7wUSkgpuykHo20aXhBl1UoTACCwCtNW1io8c4B2aRNQOhj39nmMZFhB8km/R9/1zjfinsrOfmhqW5WHKSXFxB0SW1TFjEkKgk6jS9ouMxXpqQbER4KFAD2eJ6fQBQZrwjJ4fI1hAQkoAXAv8YWFAldyGPhEsqjKdEwRRUD5NoAIhWDpeCLwpPKJepUANLwnLmAC4gGMMPwlKZiT/En8Qjc4yCXP7ye75yfiI1+IyLcYIECBES08MUiVQgrcbHUbX3/ACi7mKgJRCiEkhyx2Lb+MTiVZPgJUUSU3QXJOmw8PXB0BISpTMpw4EA4avM2YMdNj4QtJlMhaVa+H6eKvJV4mGB1kRF4qkikmg90KUo+ALP6oyLHphCuzI8VbljoNgDzjaMQliZLKNSzHk7O8YxxcwYvd1ADkHa3sjBi/cjoz/ayvrmDOBmsLBWzkWcH1w6rpKhJBcAZWJHN9SAHD6adISpkgg5yS6XGQAnbUecxYs8NsQnKMtDnfMCLh2s/IsNd/VHRMDIqUq+sOSsE7ANvo+/hBM/ecgEs5BGpd9ucO3SO/wBmQnMHD5gEq0cqDvex3gAVlS5RST3klKQvxHnJ5OHCh/8AnrB6FL5lhiEMSHAUzsFAedcgEC9/XDFWZOVQJFnTzAuze/TrB5xBOYixta3eADltrt7YQWStU5mJVq418P8AuN84Bw9SKFCl7jN4CMKRKzBA55A/ioAxv2NVC5NGiXLSSSgJtsGvFczRjV9FJ4i47UFKTIlOAWzGIiXj5meUljEfjs+qlkBCEJD3Dgluo5wtw9hy6mcmWAxJvy8Yxz56N0eOx0vG1I8kOYEniCe47SUMp3EIcWYTMpphRuN9j1hhg8+pY5pks37qTo3I8vGEvyEueiS48k5qLOkWsfbFJ4AlPVy08zodxyjVkUf0mlXKWlnSW3YtzjMuBpPZ16EqsULUk+otGvAzD5Efk24UoFmgfQhHkysRqVQzmY8jMyS5do2nPoWSrKpmtAnTSqyRDoAkAwmxflAA2FKt7kQZUhtbwpMmAal4OpQI6QAI9kn7MNqiUkCwEOSFAd28JLo5qgXEA6CUjukZRqPiI0qM5owQpIILuPjGjRCRbjBAgQIgWgivVspikixiwxX5oJtrvEolWQTmyGSFdPeN4NKllQIIOmsGkDkoMf03SHMkt+XKHJKUWmQi6doruNSjLkLUCxym99w23T4RnWFYXLrJ6JFW6ZSUrUVJICnCRlIUxYNdh5VuUbFi9amTL7Qh8nebnbSM3zylz5k2VKErPKUpQTpnJYno+vi8cy/Tbo6+ODypN9FP4jwP6GsypKu1BBmSpgZ1Iu7p+0N21AfpEIpE+eUypaJilZVLKUJClKJ7yiCLlGim2dxE1xq+WRy7zEFiCFA267iLJwDTfRJMyr1WWQjNrcvfnd1E75RGqOX9PZmeeD9b04mVpkhKAoKBJLKSQc8sg2UBy2fq0PaXDpqiFN3FrVKSokZc9yEHZL95vaIuWKYGqsq50xHZyysBWcskCYwCgWt39L2cgxH0/BM5b5mQtACklR7kw2SCdQbDK93D7RbF7JMyzWknH6KqopJCFFSUhSgBqEOwJy7uQBYg2h/RYfNqGlDykDNkUwUrKC4S91ML5Xe5Z7RK03Bc2oSezEoIXMyeUD2cxrJBN7gM240h/ScAzkzEmZMQpQdK0k9+WpDC50LEJKVA+b0iaiQbQbBcPVkTnQUrSoEoILhiGjeKyqSJAJ+yG9kZRwzLXOmzZYmZloSClyysoJSpxqE3sbi8WTiquUlAQk2AHwjJlm4tpnSxY4zUWv8AJXcWwWWtZWFBLm7nn1MW/hyhpaFIXMmICyM2t28NYzOpnKmKCCbE3j3GcIyKStSySwYk3HSMsZc2a5RT4s0DH62mq1WUM2z7ttFdoaSnzFtQWIOxiu0dMJikkm40LsR4Q4qJJlTbGx1/OE27sFFdF9olJ26xn3DOAqmYlMmaATFF9iHvE/RVJG9oluGKTKqYtrEqI9ZvF/ju5UjN5KWrbJedhiGuAYj10UqWt8uvSH1RWKHkpPrhClrZyj3paW98dI449kMvTSPZtOX0htOnKdkpI8IdypiyLD2wxDZUizM0Npy8jAgkdIWq6pYLFNuYhakIZyT64AG8ieDa6YcLqwmxJg05af0ITE8KLFMAwSKnMoeI+MXmKCKgJWAOY+MX6ITLcYIECBEC0EV9csi40fl1iwGIP6QFkgCw3BuDEoleQJLAJa14NVIyJJGrMPyhwtDaAf5iMx2q7OTmIJCdf9wpv2sjjVySGvFstRpCeiQQNrjWKhh0gCXNW98gQ3Uq19kGm4mufPIBdJQABsQRm9t4fYRSAoWkHvZTb7Q1HrBjjt8noYQ0gl+ShcYoARKKh5ywOpLW8NHi4YrSiTT00gahOc+Kh/2fXBMW4em1EuUlKC6ZyHtcIUWUfd74mOJab/yQhKXUlKWSd2G0X3+kl+ShRrPKT+ilqp1FeaSog+d3bhrf/ZtX5GLTT4KFSHKU5jmBKHGuwT5KkEsbi12h7hGDJCe0KShRVYFywN/1/uGPFOMdilKUORnzTMpYhPr0csI6cVSo4spbNso/EU8U2QJVeymSrQOzKIsWbc2Yc4hJGNEhb9p2iiUlQX3FS1eUlaLhy+qW1MLcQVYM4ZSlBKiolnlKJsB/KBY28YgszJdejt3WSoF3CmbvIHsDNaCxUa9+zvCVy/8AyMwJShSEPcsdUvunybbMRD7Gl57nccmv4bR5wbKKKFKFbklunrhSuk93Tcj8ozeVD2bG3w8nv1KRWHIVK5An2RWEcZTFkqEntP5ibDawi51lN3+kR8/A5Mu8tBdVzlNn/lMYsTjXJ0pxcnwytz+J5yU5jIQkcxmB+MWPC65U+VLWsMo69W3g1PhaFhlJt1iTlyACG0FoeSUa4RBQcX2PpQZLxaeHVAyEHNmCnIsxY7Hm0V6npTMZA3tFlpsKRJlpBJYADXeNHhx7kYfNl1EcTFSzZ4PJCNjHkpKBZIHODBaRctHQOcGMkbmCFaR5zQzrlqfMlmGkERPmEOUJUk+2EFD9CwdCDBiLebDeXVIPmZS0efSAzFJvvqPdDEOO1bUe6CqWekNe1HOPRWJIIDkjlt18IBjpEvMsd0O4i4xQ5OIKk/vDe4SOrlgPifVF8ipyTdfRpjjcYqT+QQIECEMBivTcTlpWUgXe4bnv1iwGK2oEKcSwWcX19XxiUSrIHqVLcFAcbjcPz6Qli2EKnU60qUU5klsruC361iSpJO5HiORh4RZokyC+zCMJqShgXC5SsiujK7p+I9UahwvRypqhOQWtdOwO7dOkUzibDlYdUdslOaRNVlmFVwA9w3K9vD1hzhPEwkE9iD2SlEAKuQ2z+uOfOChLb4OtjyPJHVdmg4tPKBmRYiK7S4n2tRLKwCoFnhZeIdtLeGWF0w7RzqDrFKlci+MNY0yyVaBcAW5eEZXxphS6qtTIl58xKXD90BI7i321P6aNSxHD5q2Msgg630iKxOsl0QUpgqoWACd7eSSem0dKeRKNnJxYXKVFelfscpEoK6ycoKI0QQhKSwuAXJLhzGYY5wx2FTklzETZWfIk6EpUAryTyu7aesRZOJ+IJuXMolSlEBifJB0LHUcuusMsIoCVicFEsXZQvm2UXdxyva40ivE5S5fRZnjCHtjyy80vdlBI0SlIvtbn8IdUqc2dPRxbXwhhhklU5bBJKtwLDL1MWTDcAmoXdJCb2JB94/Ri7JTi0zPibU00VCplJW7G49oI5iIGrF4l+M8PyTSRY8xY+0RVl1E3dRPiAffHEfDO/wBklS21iVkszktFblzF72h1SAk3Lwm7E0XrhiTmUpadEj2vFhTJCHMy7s1ucVXh2uVKmDLoQyhzjQRR9qgEEEEaKHutHT8acVFROV5UJOW3wRJkjKomzb8n2hommzvktY8y3s0ixysJCU5SAocth7bwymYRMQVGUwB1SPeQd412ZNWRMtDpylKwHBLByVDY7N4QqunSHax5EkR6aaqBCUJyh3JU1/yhzMwqZMIKlDMAwdPLmRqOsFiojqfDgFOB6iWI8CYPS/R1Z0rm9mpCshewVZwz79IcJw+Yheacvu6unbmHO0UbjEgzJn0ad2hnZXTl7wUkgOOZbcXiEp1x8l2LFt7muC4FKEgmURNCdShiR1UP8iGE1YUAUo7z3cs42aKXhVfOpp6UhTkgF9w9ik7GNFpZIUoKUlge8eT/AKvEYZW7UvgtzeOo04dMhMUqnVJk/wASVHpcARqEZZO/f1gMsd1JT7j8I1OKcXNs0eSq1j9IECBAi8yAhhLQz+MP4g14yhNiRvvsIlErmSIgKMISasLDjSCTqgCxvEisaYjRy5wXKmsoKSbHroodRGe4xgKaWnQEqzd8v0LXi+1dGZigsEhhdPPn3toqGLYFNlypwmKK0ODLUTtyPUC3qijOvaavGfvQnw3X+aYtEhUtAJUbj9PGb4ZV5CDEtXYmV6PsI5q4dnXfXJbqnjCWkFKQX5uxHUQ1wnh9VapUypMwBhkfUv51xp06x7wrwWoqTOqAw1TLOp5FQ/xF2qKgIF7PYcnjZjg5cy6MOTKlxAotd+yty8qe1iwWlw58rQ6G3sguF/svLg1EwADzZQIcj+M+SOgEX2VNcAbtCi5gAclhzMaTHqhlSYXLp0nsZbW0Gqm0Dn9Xg9GFGUCoMohyORO0CsWtu5o2ouRyLbxGyMeUktNT6x/v/MZZ54RlUuC2MXXBAcb4OFJzRnUynaNxqVpmoLB7XSdfZGccR4SAolKW8IzZYLtdG7FktU+ynLlQ9w+ReFUUcTGHYdcRUolkpcD3BsPUV2DvGhSmSgJIuR5L3t+hERhFLkA57QlXYBOqJmczVyUs2Xuq0N7NZ9XeL8TVmOck3TLFTVyVPsRqCYcFUZhh9AlNXNC50wiWHTMQrKUqGpAuCk3DFxeLHS8TVKpyUiSFS1Ad5wD1Jaz9PjHRfBS43ylwW0Q3qKc6p15HSCUdfnUpJGVSWcHZ9IdvCUiuUa4ZVcRmzpiJyGA7hYGxdjmDmztGS0pUmoC0qZUpl3fQa+uNrxtZRLmTQxZBC0s7jzVNrZ4yWuxtC6oqm2T2SpeZCWuXfMNyX12iqbjJpl2PZQcV8h+J5TzZc9Kcj91SRp9pJ8C59saHwxWCqpuyUG7uXMNfGMtkcSypklEmYlXauEpULpVl0Ud0lrEXEX7gib2YLlhrCycTstw28evyiUp8F+itLl95ai+YjQbnxMW6KZxNxVLASJV5hUlL8gVB4ucSxpJuiOdtqO3YIECBFpmPDGdYvXFCwMgUS+XqxOhjRorK8OlkupAUQSQ+zxKJXMqtPxRPBy9iQG5b+qFpfElQBZL9Cl7dTvFiOHy38hPiSfhyiCxfKgtnMt9SgAg/5ESIIZ1XFFW4fs0BiPJ99zduUe8S4qoUsqUV51qAUpTAW9XMufZFexXBZ6iSiqMxB8kan+VQI9/SH2PUpGV9kIHu/wBxmzy9tGzxoq7IOTJLxd+AMKEycVquJYBA/iJsfU0VGnTGk/s7kNJmK5rb2AfmYxwinJI15ZNRLWpQGsU2txoqmM5Z3HKx35xZMWmdwgEAl2ffpGY/SVBeUuwJccjvGtTuTMaXBpGGVedjcauNrxKTACCCHG4N/dFf4bmhRJGwEWKLe0Rl2QUzEJMh8qJngkKy+w2EMV8VSln95KI67xaiIQmUiDqkH1CMmTHL4ar+CSkvogZdZIX/AMU1j9k91uqX8k9BbpEZiUsKcqWG0Jaz7E8j7H5CLHUYbI3lj1CIyrwuWryEqQftAkH/AGPGM0k1/wAJqdFaOCHygUkcwQQfZDmlkFJ09ZtCycNWlRSVgkkF2Zw+4FntEpIocutzzMQn1wSeRsUoFFLE7/r2Q4xelnzEf+PNEtTGy05kKcaFrp8RB5cl+kP5PvhQtMhZnCaeso1qVNpe0SqxVLImJIL5syWfzjZuUOMAExeY0RLJDmROBDOT5CzdP8pJaNHSYZ4nWKlgGXKMwkscrd3qd/ZHTjlsIyl0vkqWB8UJRMUZriYpWSZKL9pLW9iAfLQXFxFtw7EjMBdKkEKIZQIcPY35iGWJ4FIqQiZMTkmhilY7qwRseYfYxIFRCwNXH/ZinLlSS1CUpTbcu/8AQ4nSAoHwP/XhGIcX4aUT1JbQ26gm0boNIzf9p+GtlnDbXwMWzj7QxSqVGRJo1iplsDlzPb3xpk3EhKl5Rqd+UV2QzPBamoe5jO5WboRULaPF1JM1BJ89P4hG/iOcqaeFzkDbOn3KEdGxow9Mw5pbSBAgQIvKQRUhRVIJs4c7Xi2wIadEWrK5T0002WgiCzMEB1kg+qLLAh7EdCuSMH0/dtffpppFZ4uwycpTS5MxQfzUKI9wjSYEV5I79l2OXp9GOU2BVH/wTv7a/wAo0rhOjMumSFJKVEqJBBBuo6g9GiZgRXHEouyc8rkqIXHqYrAASo6EFIJYg9IpONYPNKs6JM7O+qZay46sI1CBDjjUbIbFZ4LpVolkzEKQTspJB94ixlfQweBEnF/YrE83QwCehhSBEfT/ACFjdSj9kwktJOx9kPYEReFP5CyEqcOzKSoAuOhu8KCnV9k+wxLwIh/TL7HsRiZJ+yfYYUAIGhfwMP4EH9MvsNiOCl8i46G8LIKjqD7IdwIS8Wv7h7EdW0Am5cwLpLixh3Kl7nWFoEThgUXdg5tqgRX+MqJU2QUhBWCCCEgk36CLBAi9qyBz7SYBWIJQqlqCASAexmMRsXywpXcO1ZQpqaodtpMz4ZY35oEU+ijR68qo564d4Vq0qQV01QO8k3kzA3eDm6Y6FgNAiyMdShuwQIECJiP/2Q=="/>
          <p:cNvSpPr>
            <a:spLocks noChangeAspect="1" noChangeArrowheads="1"/>
          </p:cNvSpPr>
          <p:nvPr/>
        </p:nvSpPr>
        <p:spPr bwMode="auto">
          <a:xfrm>
            <a:off x="155575" y="-137160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hQWFRQWFhUVGBYVGBgYFxYXFRQVFxQVGBUXHCYeGBokGhUUHy8gJCcpLCwsFR4xNTAqNSYrLCkBCQoKDgwOGg8PGiwkHCQqLCk0KSksLCwsLCksLCwpLCkpLCkpLCksKSksKSksKSwsLCwpLCkpLCwpKSwpKSwsKf/AABEIANAA8gMBIgACEQEDEQH/xAAcAAAABwEBAAAAAAAAAAAAAAAAAgMEBQYHCAH/xABDEAABAgQEAwMIBwgCAQUAAAABAhEAAwQhBRIxQQZRYRMicTJCVIGRobHSFBZSlLLR8AcjYnJzk8HhM/EkFUNTgpL/xAAaAQACAwEBAAAAAAAAAAAAAAAAAQIDBAUG/8QAKREAAgICAgEEAQMFAAAAAAAAAAECEQMSITEEEyJBUWEjMnEUQoHR4f/aAAwDAQACEQMRAD8A3GIJXHmHgsa6lBFiDPlfNE4Y4rrT+8mfzr/EYAOt/r9h3p9J94lfNA+v2Hen0n3iV80chpWY9KoBWdd/X7DvT6T7xK+aB9fsO9PpPvEr5o5HmyilnIuHBBe3+ITeFYWdefX7DvT6T7xK+aB9fsO9PpPvEr5o5Fj28FhZ1z9fsO9PpPvEr5o9HHeH+nUv9+V80ciFcKJm+MFis63PHmH+nUn9+V80D6+Yd6dSf35XzRyVMDE3JGxZnHNoLmhWFnW319w70+k+8SvmgfX3DvT6T7xK+aOSikwCILCzrX6+4d6fSfeJXzQPr9h3p9J94lfNHIhXBFKh2Ozr76/Yd6fSfeJXzQPr9h3p9J94lfNHH7wHhhZ2B9fsO9PpPvEr5oH1+w70+k+8Svmjj/NHrwgs6/8Ar9h3p9J94lfNA+v2Hen0n3iV80cgwBBYWdffX7DvT6T7xK+aB9fsO9PpPvEr5o4/MeiALOv/AK/Yd6fSfeJXzQPr9h3p9J94lfNHITQqgQWKzrn6+Yd6dSf35XzR59fMO9OpP78r5o5MC4TWuFYbHXCeO8PJAFdSkmwAnyiSToAM0TscX4cf30r+pL/GI7PESGnZ7AgQIBnhjiutH71f86/xGO1DHGlbTntF289f4jCZFjECDyy2wOuv61g2S8eq0Z/VCEItHjw8oKIzZiUJ84tFqq6ilkq7MU4mBBHaOS99QC3Px2iMp6uicY7FLTB5SgCMwcbgFvYecSOO0CELzyDmkrunV0P5qj7Yjsn6bSJXasi0EMHQlywBJNgBrBkyybAX2sXPSL7wvw0iTK+kLOaan/298pbVJvY7iIykogotlEqEMQMpSQGIPPoNrbQAiwL+rlFzx+ol1UlaylImoUGnAZRMDBwf09oqSAlClJmAlgR3FCym7pB0IfXoTvCUtkElQmDBJqoITBFCJURQUmPFR7lj0JhjE2gQoUwQiGMLCmXS7vtyjzKGN7vpz9cehBDHY6GAAwTBgI8zQDERCaoLBzAywwAmDgwQQdIJgAURBViFezYQVSYQg+Hf80r+pL/GI7PEcYYeP30r+pL/ABiOzxEkSiewIECGSPDHHNYo9pMufLXv/EY7GMcd1yP3i/51/iMJkZCAKnY3PI6x7KDK2frsYVn1SphQ7AoSEgixYFwT16wapC82ZRdVrn3aREhY+4XmpRVAqbdm8kH8obpmjtpq1MSM7AdQb32tDUTVJWFaEl7W35bRdeHuDhUT1Oe4oB+oYHb4dYqyNRds0Yk5IiODMK7bMDLzJLM50OmYPt0iyLo5kqcmWmVLIKkgEgHXXTyT7BFrraanpRLlgiWLubOGGo5xEVFcJc6ySqWSkiYdC/Is49ekZ2pTeyLFNRWrJujwCWbiShuiQNN+f5xnvFVVMk1JWuU8sd0OQCMwYd9PhZ+Ri/VPFspKskqYgTTcJU4Cj9kKFnsdYrnFldKqpZTMRlXlJH8w28fjB+xpsE9rRRKOoUKdaWJCr6Eh07eyIhTX29wh/OnFKUsFO7ggsCAFC7XzC7Hk4iOUoMLX3Ox5W2jYkZW7CQYloKtX6/OB2hZtjduo0MSoQcB/HaPVDYhmfx8D+t4RhTfV+ogAKtMIEQ7CY8EoEtYeJYe2ALGpgPCqiG68/wDUJGGMGaDBUAySACxY6HYtreBmJZ9oQHoEHCYKI9zwCDFEOKbKIbFcEzQhUPlTHMEnkQ3RNgKmPDChbD/+aX/Ul/jEdniOL8N/5pX9SX+MR2gIaJo9gQIEMkeGOT8VoWWtr95WmwzHaOsDHLGJJecti3eVf1n3QmQmQyZJs410/PrD+fhuQo74WFXITdSTuCOfKPUEqATqHcAbE28YlapJQQmaMoIS60gEkeYv+Lxsbaw0VEVJppZmHvJ7pBSpiErAIBF9CdQ/IiNG4cOSrmoIypCUlLclMCQPHXxik4ZQfSZqUKKQpSixa5JvlLbEOxbW0adxLhHZS0rFlBAQVcu6znoC0YfL6Ru8R8tEfXYFLqq1HaKBCUm2ri+hiS4kpUy5LJSDlS1+Q6bxGcB1AXnmMCpPdWnzkK3IG6TcxEcdcdyO0KEKznIxADZFfZzbw/GUtaYvJrbgqPECkuhUtwWAVoyiLuDzhIVSkpGd3Gr6sR7x8IcImidLKmAS4dtuZiGrKl1EAukMPFrPFrVuiEXSsRmIVkGYLSEkqBYlI0e3NwA/t1EASUpJW6ZgSRmBfvhbeSNXD3GzFjFqoXn0MyWCc6Ly1ADNYeQfEOPX0ioyKbN52VQHdCwwUQWyPsehbe8WRdlclXI0ElRBUBYEP0fR+kEJiTrxLS4eYZjBwQU5Fv3kKB1s+lwdzEdMW5/V4sInpSNi+lt/0I8BhRZR3SgGwBUlbM4NwCLqSeVjf1wKtaFKJlpKEk2QTmYNfvWe7wgEyqCLW/L8/GBAIgA8U2z+v3wVoWnU6kM9swzA7EHcEa6EeqPFTiUhLCz3a99id228TDGFzlmcs7ts7M7c2gCWWJswZ73vpblHhEepNiGF99x4QhBXgCPQIXlg5SLF+mjcjtAARMqCFMKqWQISMIDyA0AJg/ZwwFcN/wCaV/Ul/jTHaAjjLDk/vpX9SX+NMdmiGSiewIECAkeGOXZqcsxYUPOV+Ix1EYwevwTvqs5JVp4kwyuZX/oSQAoHW4bV25g2Yt7fGJl5RCVzEFcwh15iwJ0tbcNpBptGky2KwlSR3e6xWAfJUrQlOoMKjC1dxlAksAAH1uCR8YdFaHfAfDZmVQm5RkSCoHXfQ/oRceM6UTadSfPT3k3Z9inxPxiU4bwoU1MlBDKIdXiYrfG2J5VoSnzgpLtYjd/W3WMPkcm3x1TsqP7PcbQKsoKWUUkZxYKSPtDpo41ADxSuOOHVU1XNASSgqKknUMrvM45Oz8oWqcV7OqE2UWUheoDEkFj3evLrFg4z4n+kBC6cZVkDOAq4YeQpBDKD3Cg24Ii3HFxf4I5Gn/JXvoZkSjLWzrRmDaEG7xXxPfXawh5W4mpctKVEZkvfdjqH5fCGMmQSHGgD+qLaKr+iawetKD46eraEscw1llYISD3r8zy8eUI4cANdDDqpnZ5WXlb2F0+zSIVUrRK7VEbRT1doVFBmqCXBchSSkDLMChexbZiNYFesTVrUZfZrUQWR5D6TO75odyAHZ2hzg9MrtUlBUlQJuCxFmsfWYeYrTSZSR3iVaMNAwGp20FotK1yQZpctlFrjwY6E8oU+igDvDXRQ0I/XOElVbE5CwfVQdolK2pnyjLYiclSXAyWIHlJKWv4wIk0NJOHgF1BRTpmSxAJ2Je0GnUKM3czAjykqFx1A9kPUzpajnkqUzB5SmBSd5KlG6kfZU5Z2Ig1KqSpSiSSsPlClZVFLeSqxAWm3QiHQqIJVKXNoCKUk/nb3xbqFAmjKpAQsDXcHbMndJ+2mB/6QTZrwUQboqcymIJBDEFiOUednZm9f+ItiOHW2ENKjBVZrAt7/AHQqI7FdEuHCVjI2TvP5T7cm59fCJxHD6mBItD+j4aQu2YJLG6tHGxO0FBsU9Up48+jGLNKwAqJbaPf/AE/KWIgoWxWBJgy5cTZwolWkFmYQYKJbEXhyP30v+pL/ABpjscRyhh+CHtpbbLR+MR1gICyDBAgQICYDGUzsKWtSijVyfYdY1YxQJc9KSzl3U7aNufj7IlEqyFelcPzVJdJBUFE5VOQp9bHfd+sSGBYYtNSVLQlASXyi6U22584msySnW7WYsRAw4hCFF3Lt1vEcr1g2RxJykkSFZWHulDkH3xl3HNaUzSLsm46FWqh0f/UaOqtCZKiryUlQt03+MZZxTWiaJhBAITa7d02A62vzvHLh7pJnUrWLKLKQSvMo2NyoX8VHl18IdUiCagFQDhN7g5gNCCHD6QaVLyA95mtY3cg7cmhYyTJzEpST2XdKVOCkpLKB5PzuNwI6iOeyuzVDMSGIJJs7Xu3MR5LSw8fzeAlAKd3Gv/WsOKeXnmJS6UvZzZLnck2Dlr2AtCAcoygApKszd4HQHmCNXF+nMwpPkKLkFywUDzZv8fCEzNTmCQyWdJWHIUQbKY+Ttca6xJUKTMzEFIKBmLliRvl57W6wmMl1IEiRmZipIPqIux/WsR2FUQnqYy8wOg09dtYNxNiBIly9CALN093h4Rqf7L+FJSKVM1femEvDm6XBPHFfJUKP9kxmnTINv9mEsU4AnSUZASyF50n7J3I8RtGs4vjBlBpYD82dop9fjU5b5y/qjI8zRsWFNFGq8CWvQDMQynSkv62uPGKziGBTEG6Xa1rEDk+48Y09KlPYR5VUgWO8m8V+vNcjeGNGV0+JFB7wUSkgpuykHo20aXhBl1UoTACCwCtNW1io8c4B2aRNQOhj39nmMZFhB8km/R9/1zjfinsrOfmhqW5WHKSXFxB0SW1TFjEkKgk6jS9ouMxXpqQbER4KFAD2eJ6fQBQZrwjJ4fI1hAQkoAXAv8YWFAldyGPhEsqjKdEwRRUD5NoAIhWDpeCLwpPKJepUANLwnLmAC4gGMMPwlKZiT/En8Qjc4yCXP7ye75yfiI1+IyLcYIECBES08MUiVQgrcbHUbX3/ACi7mKgJRCiEkhyx2Lb+MTiVZPgJUUSU3QXJOmw8PXB0BISpTMpw4EA4avM2YMdNj4QtJlMhaVa+H6eKvJV4mGB1kRF4qkikmg90KUo+ALP6oyLHphCuzI8VbljoNgDzjaMQliZLKNSzHk7O8YxxcwYvd1ADkHa3sjBi/cjoz/ayvrmDOBmsLBWzkWcH1w6rpKhJBcAZWJHN9SAHD6adISpkgg5yS6XGQAnbUecxYs8NsQnKMtDnfMCLh2s/IsNd/VHRMDIqUq+sOSsE7ANvo+/hBM/ecgEs5BGpd9ucO3SO/wBmQnMHD5gEq0cqDvex3gAVlS5RST3klKQvxHnJ5OHCh/8AnrB6FL5lhiEMSHAUzsFAedcgEC9/XDFWZOVQJFnTzAuze/TrB5xBOYixta3eADltrt7YQWStU5mJVq418P8AuN84Bw9SKFCl7jN4CMKRKzBA55A/ioAxv2NVC5NGiXLSSSgJtsGvFczRjV9FJ4i47UFKTIlOAWzGIiXj5meUljEfjs+qlkBCEJD3Dgluo5wtw9hy6mcmWAxJvy8Yxz56N0eOx0vG1I8kOYEniCe47SUMp3EIcWYTMpphRuN9j1hhg8+pY5pks37qTo3I8vGEvyEueiS48k5qLOkWsfbFJ4AlPVy08zodxyjVkUf0mlXKWlnSW3YtzjMuBpPZ16EqsULUk+otGvAzD5Efk24UoFmgfQhHkysRqVQzmY8jMyS5do2nPoWSrKpmtAnTSqyRDoAkAwmxflAA2FKt7kQZUhtbwpMmAal4OpQI6QAI9kn7MNqiUkCwEOSFAd28JLo5qgXEA6CUjukZRqPiI0qM5owQpIILuPjGjRCRbjBAgQIgWgivVspikixiwxX5oJtrvEolWQTmyGSFdPeN4NKllQIIOmsGkDkoMf03SHMkt+XKHJKUWmQi6doruNSjLkLUCxym99w23T4RnWFYXLrJ6JFW6ZSUrUVJICnCRlIUxYNdh5VuUbFi9amTL7Qh8nebnbSM3zylz5k2VKErPKUpQTpnJYno+vi8cy/Tbo6+ODypN9FP4jwP6GsypKu1BBmSpgZ1Iu7p+0N21AfpEIpE+eUypaJilZVLKUJClKJ7yiCLlGim2dxE1xq+WRy7zEFiCFA267iLJwDTfRJMyr1WWQjNrcvfnd1E75RGqOX9PZmeeD9b04mVpkhKAoKBJLKSQc8sg2UBy2fq0PaXDpqiFN3FrVKSokZc9yEHZL95vaIuWKYGqsq50xHZyysBWcskCYwCgWt39L2cgxH0/BM5b5mQtACklR7kw2SCdQbDK93D7RbF7JMyzWknH6KqopJCFFSUhSgBqEOwJy7uQBYg2h/RYfNqGlDykDNkUwUrKC4S91ML5Xe5Z7RK03Bc2oSezEoIXMyeUD2cxrJBN7gM240h/ScAzkzEmZMQpQdK0k9+WpDC50LEJKVA+b0iaiQbQbBcPVkTnQUrSoEoILhiGjeKyqSJAJ+yG9kZRwzLXOmzZYmZloSClyysoJSpxqE3sbi8WTiquUlAQk2AHwjJlm4tpnSxY4zUWv8AJXcWwWWtZWFBLm7nn1MW/hyhpaFIXMmICyM2t28NYzOpnKmKCCbE3j3GcIyKStSySwYk3HSMsZc2a5RT4s0DH62mq1WUM2z7ttFdoaSnzFtQWIOxiu0dMJikkm40LsR4Q4qJJlTbGx1/OE27sFFdF9olJ26xn3DOAqmYlMmaATFF9iHvE/RVJG9oluGKTKqYtrEqI9ZvF/ju5UjN5KWrbJedhiGuAYj10UqWt8uvSH1RWKHkpPrhClrZyj3paW98dI449kMvTSPZtOX0htOnKdkpI8IdypiyLD2wxDZUizM0Npy8jAgkdIWq6pYLFNuYhakIZyT64AG8ieDa6YcLqwmxJg05af0ITE8KLFMAwSKnMoeI+MXmKCKgJWAOY+MX6ITLcYIECBEC0EV9csi40fl1iwGIP6QFkgCw3BuDEoleQJLAJa14NVIyJJGrMPyhwtDaAf5iMx2q7OTmIJCdf9wpv2sjjVySGvFstRpCeiQQNrjWKhh0gCXNW98gQ3Uq19kGm4mufPIBdJQABsQRm9t4fYRSAoWkHvZTb7Q1HrBjjt8noYQ0gl+ShcYoARKKh5ywOpLW8NHi4YrSiTT00gahOc+Kh/2fXBMW4em1EuUlKC6ZyHtcIUWUfd74mOJab/yQhKXUlKWSd2G0X3+kl+ShRrPKT+ilqp1FeaSog+d3bhrf/ZtX5GLTT4KFSHKU5jmBKHGuwT5KkEsbi12h7hGDJCe0KShRVYFywN/1/uGPFOMdilKUORnzTMpYhPr0csI6cVSo4spbNso/EU8U2QJVeymSrQOzKIsWbc2Yc4hJGNEhb9p2iiUlQX3FS1eUlaLhy+qW1MLcQVYM4ZSlBKiolnlKJsB/KBY28YgszJdejt3WSoF3CmbvIHsDNaCxUa9+zvCVy/8AyMwJShSEPcsdUvunybbMRD7Gl57nccmv4bR5wbKKKFKFbklunrhSuk93Tcj8ozeVD2bG3w8nv1KRWHIVK5An2RWEcZTFkqEntP5ibDawi51lN3+kR8/A5Mu8tBdVzlNn/lMYsTjXJ0pxcnwytz+J5yU5jIQkcxmB+MWPC65U+VLWsMo69W3g1PhaFhlJt1iTlyACG0FoeSUa4RBQcX2PpQZLxaeHVAyEHNmCnIsxY7Hm0V6npTMZA3tFlpsKRJlpBJYADXeNHhx7kYfNl1EcTFSzZ4PJCNjHkpKBZIHODBaRctHQOcGMkbmCFaR5zQzrlqfMlmGkERPmEOUJUk+2EFD9CwdCDBiLebDeXVIPmZS0efSAzFJvvqPdDEOO1bUe6CqWekNe1HOPRWJIIDkjlt18IBjpEvMsd0O4i4xQ5OIKk/vDe4SOrlgPifVF8ipyTdfRpjjcYqT+QQIECEMBivTcTlpWUgXe4bnv1iwGK2oEKcSwWcX19XxiUSrIHqVLcFAcbjcPz6Qli2EKnU60qUU5klsruC361iSpJO5HiORh4RZokyC+zCMJqShgXC5SsiujK7p+I9UahwvRypqhOQWtdOwO7dOkUzibDlYdUdslOaRNVlmFVwA9w3K9vD1hzhPEwkE9iD2SlEAKuQ2z+uOfOChLb4OtjyPJHVdmg4tPKBmRYiK7S4n2tRLKwCoFnhZeIdtLeGWF0w7RzqDrFKlci+MNY0yyVaBcAW5eEZXxphS6qtTIl58xKXD90BI7i321P6aNSxHD5q2Msgg630iKxOsl0QUpgqoWACd7eSSem0dKeRKNnJxYXKVFelfscpEoK6ycoKI0QQhKSwuAXJLhzGYY5wx2FTklzETZWfIk6EpUAryTyu7aesRZOJ+IJuXMolSlEBifJB0LHUcuusMsIoCVicFEsXZQvm2UXdxyva40ivE5S5fRZnjCHtjyy80vdlBI0SlIvtbn8IdUqc2dPRxbXwhhhklU5bBJKtwLDL1MWTDcAmoXdJCb2JB94/Ri7JTi0zPibU00VCplJW7G49oI5iIGrF4l+M8PyTSRY8xY+0RVl1E3dRPiAffHEfDO/wBklS21iVkszktFblzF72h1SAk3Lwm7E0XrhiTmUpadEj2vFhTJCHMy7s1ucVXh2uVKmDLoQyhzjQRR9qgEEEEaKHutHT8acVFROV5UJOW3wRJkjKomzb8n2hommzvktY8y3s0ixysJCU5SAocth7bwymYRMQVGUwB1SPeQd412ZNWRMtDpylKwHBLByVDY7N4QqunSHax5EkR6aaqBCUJyh3JU1/yhzMwqZMIKlDMAwdPLmRqOsFiojqfDgFOB6iWI8CYPS/R1Z0rm9mpCshewVZwz79IcJw+Yheacvu6unbmHO0UbjEgzJn0ad2hnZXTl7wUkgOOZbcXiEp1x8l2LFt7muC4FKEgmURNCdShiR1UP8iGE1YUAUo7z3cs42aKXhVfOpp6UhTkgF9w9ik7GNFpZIUoKUlge8eT/AKvEYZW7UvgtzeOo04dMhMUqnVJk/wASVHpcARqEZZO/f1gMsd1JT7j8I1OKcXNs0eSq1j9IECBAi8yAhhLQz+MP4g14yhNiRvvsIlErmSIgKMISasLDjSCTqgCxvEisaYjRy5wXKmsoKSbHroodRGe4xgKaWnQEqzd8v0LXi+1dGZigsEhhdPPn3toqGLYFNlypwmKK0ODLUTtyPUC3qijOvaavGfvQnw3X+aYtEhUtAJUbj9PGb4ZV5CDEtXYmV6PsI5q4dnXfXJbqnjCWkFKQX5uxHUQ1wnh9VapUypMwBhkfUv51xp06x7wrwWoqTOqAw1TLOp5FQ/xF2qKgIF7PYcnjZjg5cy6MOTKlxAotd+yty8qe1iwWlw58rQ6G3sguF/svLg1EwADzZQIcj+M+SOgEX2VNcAbtCi5gAclhzMaTHqhlSYXLp0nsZbW0Gqm0Dn9Xg9GFGUCoMohyORO0CsWtu5o2ouRyLbxGyMeUktNT6x/v/MZZ54RlUuC2MXXBAcb4OFJzRnUynaNxqVpmoLB7XSdfZGccR4SAolKW8IzZYLtdG7FktU+ynLlQ9w+ReFUUcTGHYdcRUolkpcD3BsPUV2DvGhSmSgJIuR5L3t+hERhFLkA57QlXYBOqJmczVyUs2Xuq0N7NZ9XeL8TVmOck3TLFTVyVPsRqCYcFUZhh9AlNXNC50wiWHTMQrKUqGpAuCk3DFxeLHS8TVKpyUiSFS1Ad5wD1Jaz9PjHRfBS43ylwW0Q3qKc6p15HSCUdfnUpJGVSWcHZ9IdvCUiuUa4ZVcRmzpiJyGA7hYGxdjmDmztGS0pUmoC0qZUpl3fQa+uNrxtZRLmTQxZBC0s7jzVNrZ4yWuxtC6oqm2T2SpeZCWuXfMNyX12iqbjJpl2PZQcV8h+J5TzZc9Kcj91SRp9pJ8C59saHwxWCqpuyUG7uXMNfGMtkcSypklEmYlXauEpULpVl0Ud0lrEXEX7gib2YLlhrCycTstw28evyiUp8F+itLl95ai+YjQbnxMW6KZxNxVLASJV5hUlL8gVB4ucSxpJuiOdtqO3YIECBFpmPDGdYvXFCwMgUS+XqxOhjRorK8OlkupAUQSQ+zxKJXMqtPxRPBy9iQG5b+qFpfElQBZL9Cl7dTvFiOHy38hPiSfhyiCxfKgtnMt9SgAg/5ESIIZ1XFFW4fs0BiPJ99zduUe8S4qoUsqUV51qAUpTAW9XMufZFexXBZ6iSiqMxB8kan+VQI9/SH2PUpGV9kIHu/wBxmzy9tGzxoq7IOTJLxd+AMKEycVquJYBA/iJsfU0VGnTGk/s7kNJmK5rb2AfmYxwinJI15ZNRLWpQGsU2txoqmM5Z3HKx35xZMWmdwgEAl2ffpGY/SVBeUuwJccjvGtTuTMaXBpGGVedjcauNrxKTACCCHG4N/dFf4bmhRJGwEWKLe0Rl2QUzEJMh8qJngkKy+w2EMV8VSln95KI67xaiIQmUiDqkH1CMmTHL4ar+CSkvogZdZIX/AMU1j9k91uqX8k9BbpEZiUsKcqWG0Jaz7E8j7H5CLHUYbI3lj1CIyrwuWryEqQftAkH/AGPGM0k1/wAJqdFaOCHygUkcwQQfZDmlkFJ09ZtCycNWlRSVgkkF2Zw+4FntEpIocutzzMQn1wSeRsUoFFLE7/r2Q4xelnzEf+PNEtTGy05kKcaFrp8RB5cl+kP5PvhQtMhZnCaeso1qVNpe0SqxVLImJIL5syWfzjZuUOMAExeY0RLJDmROBDOT5CzdP8pJaNHSYZ4nWKlgGXKMwkscrd3qd/ZHTjlsIyl0vkqWB8UJRMUZriYpWSZKL9pLW9iAfLQXFxFtw7EjMBdKkEKIZQIcPY35iGWJ4FIqQiZMTkmhilY7qwRseYfYxIFRCwNXH/ZinLlSS1CUpTbcu/8AQ4nSAoHwP/XhGIcX4aUT1JbQ26gm0boNIzf9p+GtlnDbXwMWzj7QxSqVGRJo1iplsDlzPb3xpk3EhKl5Rqd+UV2QzPBamoe5jO5WboRULaPF1JM1BJ89P4hG/iOcqaeFzkDbOn3KEdGxow9Mw5pbSBAgQIvKQRUhRVIJs4c7Xi2wIadEWrK5T0002WgiCzMEB1kg+qLLAh7EdCuSMH0/dtffpppFZ4uwycpTS5MxQfzUKI9wjSYEV5I79l2OXp9GOU2BVH/wTv7a/wAo0rhOjMumSFJKVEqJBBBuo6g9GiZgRXHEouyc8rkqIXHqYrAASo6EFIJYg9IpONYPNKs6JM7O+qZay46sI1CBDjjUbIbFZ4LpVolkzEKQTspJB94ixlfQweBEnF/YrE83QwCehhSBEfT/ACFjdSj9kwktJOx9kPYEReFP5CyEqcOzKSoAuOhu8KCnV9k+wxLwIh/TL7HsRiZJ+yfYYUAIGhfwMP4EH9MvsNiOCl8i46G8LIKjqD7IdwIS8Wv7h7EdW0Am5cwLpLixh3Kl7nWFoEThgUXdg5tqgRX+MqJU2QUhBWCCCEgk36CLBAi9qyBz7SYBWIJQqlqCASAexmMRsXywpXcO1ZQpqaodtpMz4ZY35oEU+ijR68qo564d4Vq0qQV01QO8k3kzA3eDm6Y6FgNAiyMdShuwQIECJiP/2Q=="/>
          <p:cNvSpPr>
            <a:spLocks noChangeAspect="1" noChangeArrowheads="1"/>
          </p:cNvSpPr>
          <p:nvPr/>
        </p:nvSpPr>
        <p:spPr bwMode="auto">
          <a:xfrm>
            <a:off x="307975" y="-121920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4196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60133" y="2336800"/>
            <a:ext cx="2929467" cy="1439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MS90006957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6872" y="4675909"/>
            <a:ext cx="609600" cy="60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32667" y="3352800"/>
            <a:ext cx="1456266" cy="42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75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33"/>
            <a:ext cx="8229600" cy="1782763"/>
          </a:xfrm>
        </p:spPr>
        <p:txBody>
          <a:bodyPr/>
          <a:lstStyle/>
          <a:p>
            <a:r>
              <a:rPr lang="en-US" dirty="0" smtClean="0"/>
              <a:t>Finding Adverbs isn’t hard</a:t>
            </a:r>
            <a:br>
              <a:rPr lang="en-US" dirty="0" smtClean="0"/>
            </a:br>
            <a:r>
              <a:rPr lang="en-US" dirty="0" smtClean="0"/>
              <a:t>they just modify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497666"/>
          </a:xfrm>
        </p:spPr>
        <p:txBody>
          <a:bodyPr/>
          <a:lstStyle/>
          <a:p>
            <a:r>
              <a:rPr lang="en-US" dirty="0" smtClean="0"/>
              <a:t>Look for the “</a:t>
            </a:r>
            <a:r>
              <a:rPr lang="en-US" dirty="0" err="1" smtClean="0"/>
              <a:t>ly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Look for “not” or “</a:t>
            </a:r>
            <a:r>
              <a:rPr lang="en-US" dirty="0" err="1" smtClean="0"/>
              <a:t>n’t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Find your verbs</a:t>
            </a:r>
          </a:p>
          <a:p>
            <a:pPr lvl="1"/>
            <a:r>
              <a:rPr lang="en-US" dirty="0" smtClean="0"/>
              <a:t>Are they being modified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224868"/>
            <a:ext cx="8229600" cy="249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22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your adjectives</a:t>
            </a:r>
          </a:p>
          <a:p>
            <a:pPr lvl="1"/>
            <a:r>
              <a:rPr lang="en-US" dirty="0" smtClean="0"/>
              <a:t>Are they being modified</a:t>
            </a:r>
          </a:p>
          <a:p>
            <a:r>
              <a:rPr lang="en-US" dirty="0" smtClean="0"/>
              <a:t>Find your adverbs</a:t>
            </a:r>
          </a:p>
          <a:p>
            <a:pPr lvl="1"/>
            <a:r>
              <a:rPr lang="en-US" dirty="0" smtClean="0"/>
              <a:t>Are they being modified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3066436"/>
            <a:ext cx="4025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9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9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9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pull the sentences apart and find our adverbs</a:t>
            </a:r>
            <a:endParaRPr lang="en-US" dirty="0"/>
          </a:p>
        </p:txBody>
      </p:sp>
      <p:pic>
        <p:nvPicPr>
          <p:cNvPr id="2050" name="Picture 2" descr="http://d1zlh37f1ep3tj.cloudfront.net/wp/wblob/54592E651337D2/6EA/908F1/TUZ9a_sGO5ERxQdFerPA5Q/7145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57" y="2440709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159"/>
            <a:ext cx="6180738" cy="3962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ffectLst/>
              </a:rPr>
              <a:t>Porcupines never shoot their quills.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My very early memories are filled with visits up north.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drive through the park can be rather long.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I sometimes sleep in a </a:t>
            </a:r>
            <a:r>
              <a:rPr lang="en-US" dirty="0" smtClean="0">
                <a:effectLst/>
              </a:rPr>
              <a:t>tent.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East House is continually full of students.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My sister completely enjoys the </a:t>
            </a:r>
            <a:r>
              <a:rPr lang="en-US" dirty="0" smtClean="0">
                <a:effectLst/>
              </a:rPr>
              <a:t>experience.</a:t>
            </a:r>
            <a:endParaRPr lang="en-US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64" y="1339273"/>
            <a:ext cx="666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VERBS, ADJECTIVES, ADVERBS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220758"/>
          </a:xfrm>
        </p:spPr>
        <p:txBody>
          <a:bodyPr/>
          <a:lstStyle/>
          <a:p>
            <a:r>
              <a:rPr lang="en-US" dirty="0" smtClean="0"/>
              <a:t>Identify adverbs in a sentence</a:t>
            </a:r>
          </a:p>
          <a:p>
            <a:r>
              <a:rPr lang="en-US" dirty="0" smtClean="0"/>
              <a:t>Know what the adverb is modifying</a:t>
            </a:r>
          </a:p>
          <a:p>
            <a:r>
              <a:rPr lang="en-US" dirty="0" smtClean="0"/>
              <a:t>Identify between and adverb and an adjective</a:t>
            </a:r>
          </a:p>
        </p:txBody>
      </p:sp>
      <p:pic>
        <p:nvPicPr>
          <p:cNvPr id="4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9964" y="464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adverb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962400"/>
          </a:xfrm>
        </p:spPr>
        <p:txBody>
          <a:bodyPr/>
          <a:lstStyle/>
          <a:p>
            <a:r>
              <a:rPr lang="en-US" dirty="0" smtClean="0"/>
              <a:t>Connor Cook threw the football quite well. </a:t>
            </a:r>
          </a:p>
          <a:p>
            <a:r>
              <a:rPr lang="en-US" dirty="0" smtClean="0"/>
              <a:t>The extremely talented football team won.</a:t>
            </a:r>
          </a:p>
          <a:p>
            <a:r>
              <a:rPr lang="en-US" dirty="0" smtClean="0"/>
              <a:t>We </a:t>
            </a:r>
            <a:r>
              <a:rPr lang="en-US" dirty="0"/>
              <a:t>visit Spartan Stadium yearly.</a:t>
            </a:r>
          </a:p>
          <a:p>
            <a:r>
              <a:rPr lang="en-US" dirty="0" smtClean="0"/>
              <a:t>My friends and I joyfully roamed the campus in East Lansing. </a:t>
            </a:r>
          </a:p>
          <a:p>
            <a:r>
              <a:rPr lang="en-US" dirty="0"/>
              <a:t>We knew the campus very well.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16" y="4697028"/>
            <a:ext cx="2041102" cy="20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 or Adjective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7046556" cy="3962400"/>
          </a:xfrm>
        </p:spPr>
        <p:txBody>
          <a:bodyPr/>
          <a:lstStyle/>
          <a:p>
            <a:r>
              <a:rPr lang="en-US" dirty="0" smtClean="0"/>
              <a:t>We visit my Aunt Sylvia </a:t>
            </a:r>
            <a:r>
              <a:rPr lang="en-US" sz="2800" dirty="0" smtClean="0"/>
              <a:t>yearly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</a:t>
            </a:r>
            <a:r>
              <a:rPr lang="en-US" sz="2800" dirty="0" smtClean="0"/>
              <a:t>yearly </a:t>
            </a:r>
            <a:r>
              <a:rPr lang="en-US" dirty="0" smtClean="0"/>
              <a:t>visits to Aunt Sylvia are filled with fun.</a:t>
            </a:r>
            <a:endParaRPr lang="en-US" dirty="0"/>
          </a:p>
        </p:txBody>
      </p:sp>
      <p:sp>
        <p:nvSpPr>
          <p:cNvPr id="8" name="Curved Down Arrow 7"/>
          <p:cNvSpPr/>
          <p:nvPr/>
        </p:nvSpPr>
        <p:spPr>
          <a:xfrm flipH="1">
            <a:off x="1616194" y="1417638"/>
            <a:ext cx="2924540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1616194" y="3213454"/>
            <a:ext cx="1216152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9834" y="2057401"/>
            <a:ext cx="181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ADVERB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2496" y="4480161"/>
            <a:ext cx="231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ADJECTIVE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8" grpId="0" animBg="1"/>
      <p:bldP spid="9" grpId="1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adverb modifying?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2189"/>
            <a:ext cx="8229600" cy="3962400"/>
          </a:xfrm>
        </p:spPr>
        <p:txBody>
          <a:bodyPr/>
          <a:lstStyle/>
          <a:p>
            <a:r>
              <a:rPr lang="en-US" dirty="0" smtClean="0"/>
              <a:t>We would cheer loudly through Spartan Stadium.</a:t>
            </a:r>
          </a:p>
          <a:p>
            <a:r>
              <a:rPr lang="en-US" dirty="0" smtClean="0"/>
              <a:t>Tired out after a game, the players would go to bed early. </a:t>
            </a:r>
          </a:p>
          <a:p>
            <a:r>
              <a:rPr lang="en-US" dirty="0" smtClean="0"/>
              <a:t>Sometimes we sang the fight song.</a:t>
            </a:r>
          </a:p>
          <a:p>
            <a:r>
              <a:rPr lang="en-US" dirty="0" smtClean="0"/>
              <a:t>I especially loved leaving after a win.</a:t>
            </a:r>
          </a:p>
          <a:p>
            <a:r>
              <a:rPr lang="en-US" dirty="0" smtClean="0"/>
              <a:t>It </a:t>
            </a:r>
            <a:r>
              <a:rPr lang="en-US" dirty="0"/>
              <a:t>was </a:t>
            </a:r>
            <a:r>
              <a:rPr lang="en-US" dirty="0" smtClean="0"/>
              <a:t>super easy </a:t>
            </a:r>
            <a:r>
              <a:rPr lang="en-US" dirty="0"/>
              <a:t>for us to win. </a:t>
            </a:r>
            <a:endParaRPr lang="en-US" dirty="0" smtClean="0"/>
          </a:p>
          <a:p>
            <a:r>
              <a:rPr lang="en-US" dirty="0" smtClean="0"/>
              <a:t>Everyone carefully drove home after the game.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218544"/>
            <a:ext cx="9144000" cy="16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IN LY,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962400"/>
          </a:xfrm>
        </p:spPr>
        <p:txBody>
          <a:bodyPr/>
          <a:lstStyle/>
          <a:p>
            <a:r>
              <a:rPr lang="en-US" sz="3200" dirty="0" smtClean="0"/>
              <a:t>YES BUT  THERE’S MORE</a:t>
            </a:r>
          </a:p>
          <a:p>
            <a:pPr marL="685800" lvl="2" indent="0">
              <a:buNone/>
            </a:pPr>
            <a:r>
              <a:rPr lang="en-US" sz="2800" dirty="0" smtClean="0"/>
              <a:t>Definitely, absolutely, dangerously…</a:t>
            </a:r>
          </a:p>
          <a:p>
            <a:r>
              <a:rPr lang="en-US" sz="3200" b="0" i="1" dirty="0" smtClean="0"/>
              <a:t>Not</a:t>
            </a:r>
            <a:r>
              <a:rPr lang="en-US" sz="3200" dirty="0" smtClean="0"/>
              <a:t> and its contraction </a:t>
            </a:r>
            <a:r>
              <a:rPr lang="en-US" sz="3200" b="0" i="1" dirty="0" err="1" smtClean="0"/>
              <a:t>n’t</a:t>
            </a:r>
            <a:r>
              <a:rPr lang="en-US" sz="3200" b="0" dirty="0" smtClean="0"/>
              <a:t> </a:t>
            </a:r>
          </a:p>
          <a:p>
            <a:pPr marL="349250" lvl="1" indent="0">
              <a:buNone/>
            </a:pPr>
            <a:r>
              <a:rPr lang="en-US" sz="3000" dirty="0" smtClean="0"/>
              <a:t>ARE ALWAYS adverbs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VERB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886" r="-13886"/>
          <a:stretch>
            <a:fillRect/>
          </a:stretch>
        </p:blipFill>
        <p:spPr>
          <a:xfrm>
            <a:off x="-898031" y="241470"/>
            <a:ext cx="10125158" cy="4875076"/>
          </a:xfrm>
        </p:spPr>
      </p:pic>
      <p:sp>
        <p:nvSpPr>
          <p:cNvPr id="2" name="TextBox 1"/>
          <p:cNvSpPr txBox="1"/>
          <p:nvPr/>
        </p:nvSpPr>
        <p:spPr>
          <a:xfrm>
            <a:off x="660400" y="5706533"/>
            <a:ext cx="817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List is on page 546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274638"/>
            <a:ext cx="8229600" cy="1143000"/>
          </a:xfrm>
        </p:spPr>
        <p:txBody>
          <a:bodyPr/>
          <a:lstStyle/>
          <a:p>
            <a:r>
              <a:rPr lang="en-US" dirty="0" smtClean="0"/>
              <a:t>But the list wont always help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45" y="1847273"/>
            <a:ext cx="2681164" cy="24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836" y="4427392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how they behave will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8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237" y="1893455"/>
            <a:ext cx="7402945" cy="1043710"/>
          </a:xfrm>
        </p:spPr>
        <p:txBody>
          <a:bodyPr/>
          <a:lstStyle/>
          <a:p>
            <a:r>
              <a:rPr lang="en-US" dirty="0" smtClean="0"/>
              <a:t>He looked everywhere for help.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1091" y="3149600"/>
            <a:ext cx="438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“Looked”</a:t>
            </a:r>
            <a:r>
              <a:rPr lang="en-US" dirty="0" smtClean="0"/>
              <a:t> is the verb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1091" y="3749964"/>
            <a:ext cx="465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any </a:t>
            </a:r>
            <a:r>
              <a:rPr lang="en-US" sz="2000" b="1" dirty="0" smtClean="0"/>
              <a:t>add</a:t>
            </a:r>
            <a:r>
              <a:rPr lang="en-US" dirty="0" smtClean="0"/>
              <a:t>itional  about the verb?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686364">
            <a:off x="5082146" y="3164903"/>
            <a:ext cx="221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EVERYWHERE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727" y="4562764"/>
            <a:ext cx="36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Adverbs are MODIFIERS</a:t>
            </a:r>
          </a:p>
          <a:p>
            <a:r>
              <a:rPr lang="en-US" dirty="0" smtClean="0"/>
              <a:t>MODIFIERS ADD information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2535383" y="4207164"/>
            <a:ext cx="951346" cy="59112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r the good of all manki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7163" y="3375891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there’s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111"/>
            <a:ext cx="8229600" cy="112606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Adverbs can also modify adjectives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935" y="2699959"/>
            <a:ext cx="2334227" cy="3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6213" y="5020556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0030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ind the adjectives</a:t>
            </a:r>
            <a:r>
              <a:rPr lang="en-US" dirty="0"/>
              <a:t> </a:t>
            </a:r>
            <a:r>
              <a:rPr lang="en-US" dirty="0" smtClean="0"/>
              <a:t> (remember they modify nouns)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there any additional information added to them?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63659"/>
            <a:ext cx="8348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Visiting national parks is always fun.</a:t>
            </a:r>
          </a:p>
          <a:p>
            <a:endParaRPr lang="en-US" sz="2800" b="1" i="1" dirty="0" smtClean="0"/>
          </a:p>
          <a:p>
            <a:endParaRPr lang="en-US" sz="2800" dirty="0"/>
          </a:p>
        </p:txBody>
      </p:sp>
      <p:pic>
        <p:nvPicPr>
          <p:cNvPr id="1026" name="Picture 2" descr="http://i.dailymail.co.uk/i/pix/2010/01/30/article-1247249-08141165000005DC-1_634x6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3628002"/>
            <a:ext cx="2723092" cy="27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52311" y="2462715"/>
            <a:ext cx="1787804" cy="1659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4094" y="3133783"/>
            <a:ext cx="0" cy="98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 or Adjective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had a </a:t>
            </a:r>
            <a:r>
              <a:rPr lang="en-US" u="sng" dirty="0" smtClean="0"/>
              <a:t>warm</a:t>
            </a:r>
            <a:r>
              <a:rPr lang="en-US" dirty="0" smtClean="0"/>
              <a:t> smile and lively eyes.</a:t>
            </a:r>
          </a:p>
          <a:p>
            <a:r>
              <a:rPr lang="en-US" dirty="0" smtClean="0"/>
              <a:t>I </a:t>
            </a:r>
            <a:r>
              <a:rPr lang="en-US" u="sng" dirty="0" smtClean="0"/>
              <a:t>especially</a:t>
            </a:r>
            <a:r>
              <a:rPr lang="en-US" dirty="0" smtClean="0"/>
              <a:t> loved her silly grin.</a:t>
            </a:r>
          </a:p>
          <a:p>
            <a:r>
              <a:rPr lang="en-US" dirty="0"/>
              <a:t>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</a:t>
            </a:r>
            <a:r>
              <a:rPr lang="en-US" b="0" dirty="0"/>
              <a:t> </a:t>
            </a:r>
            <a:r>
              <a:rPr lang="en-US" dirty="0"/>
              <a:t>loved her </a:t>
            </a:r>
            <a:r>
              <a:rPr lang="en-US" u="sng" dirty="0"/>
              <a:t>silly</a:t>
            </a:r>
            <a:r>
              <a:rPr lang="en-US" dirty="0"/>
              <a:t> grin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was </a:t>
            </a:r>
            <a:r>
              <a:rPr lang="en-US" u="sng" dirty="0" smtClean="0"/>
              <a:t>easy</a:t>
            </a:r>
            <a:r>
              <a:rPr lang="en-US" dirty="0" smtClean="0"/>
              <a:t> for us to fall asleep.</a:t>
            </a:r>
          </a:p>
          <a:p>
            <a:r>
              <a:rPr lang="en-US" u="sng" dirty="0" smtClean="0"/>
              <a:t>Sometimes</a:t>
            </a:r>
            <a:r>
              <a:rPr lang="en-US" dirty="0" smtClean="0"/>
              <a:t> we swam in the lake.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Here’s the last bit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1331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Adverbs also can add to other adverbs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47" y="2829646"/>
            <a:ext cx="3667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eirdestth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8872" y="2957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Custom 2">
      <a:dk1>
        <a:srgbClr val="008000"/>
      </a:dk1>
      <a:lt1>
        <a:sysClr val="window" lastClr="FFFFFF"/>
      </a:lt1>
      <a:dk2>
        <a:srgbClr val="008000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1361</TotalTime>
  <Words>460</Words>
  <Application>Microsoft Office PowerPoint</Application>
  <PresentationFormat>On-screen Show (4:3)</PresentationFormat>
  <Paragraphs>80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Focus</vt:lpstr>
      <vt:lpstr>ADVERBS</vt:lpstr>
      <vt:lpstr>ENDS IN LY, RIGHT</vt:lpstr>
      <vt:lpstr>PowerPoint Presentation</vt:lpstr>
      <vt:lpstr>But the list wont always help</vt:lpstr>
      <vt:lpstr>Find your verb</vt:lpstr>
      <vt:lpstr>Wait, there’s more</vt:lpstr>
      <vt:lpstr>Try these steps</vt:lpstr>
      <vt:lpstr>Adverb or Adjective</vt:lpstr>
      <vt:lpstr>Here’s the last bit you need to know</vt:lpstr>
      <vt:lpstr>Try these steps</vt:lpstr>
      <vt:lpstr>Finding Adverbs isn’t hard they just modify more</vt:lpstr>
      <vt:lpstr>PowerPoint Presentation</vt:lpstr>
      <vt:lpstr>Try it</vt:lpstr>
      <vt:lpstr>For the test</vt:lpstr>
      <vt:lpstr>Identify the adverb</vt:lpstr>
      <vt:lpstr>Adverb or Adjective</vt:lpstr>
      <vt:lpstr>What is the adverb modifying?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ADVERBS</dc:title>
  <dc:creator>jenny stanczyk</dc:creator>
  <cp:lastModifiedBy>Windows User</cp:lastModifiedBy>
  <cp:revision>31</cp:revision>
  <cp:lastPrinted>2014-11-03T12:05:35Z</cp:lastPrinted>
  <dcterms:created xsi:type="dcterms:W3CDTF">2013-10-30T00:04:29Z</dcterms:created>
  <dcterms:modified xsi:type="dcterms:W3CDTF">2015-11-18T14:37:50Z</dcterms:modified>
</cp:coreProperties>
</file>