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4A2A-2F2C-4A29-A953-119FD3F270A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ECE6-1C3D-42AF-A554-712CFBCC1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3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4A2A-2F2C-4A29-A953-119FD3F270A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ECE6-1C3D-42AF-A554-712CFBCC1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0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4A2A-2F2C-4A29-A953-119FD3F270A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ECE6-1C3D-42AF-A554-712CFBCC1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9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4A2A-2F2C-4A29-A953-119FD3F270A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ECE6-1C3D-42AF-A554-712CFBCC1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3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4A2A-2F2C-4A29-A953-119FD3F270A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ECE6-1C3D-42AF-A554-712CFBCC1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6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4A2A-2F2C-4A29-A953-119FD3F270A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ECE6-1C3D-42AF-A554-712CFBCC1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53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4A2A-2F2C-4A29-A953-119FD3F270A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ECE6-1C3D-42AF-A554-712CFBCC1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26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4A2A-2F2C-4A29-A953-119FD3F270A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ECE6-1C3D-42AF-A554-712CFBCC1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2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4A2A-2F2C-4A29-A953-119FD3F270A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ECE6-1C3D-42AF-A554-712CFBCC1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7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4A2A-2F2C-4A29-A953-119FD3F270A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ECE6-1C3D-42AF-A554-712CFBCC1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4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4A2A-2F2C-4A29-A953-119FD3F270A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ECE6-1C3D-42AF-A554-712CFBCC1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40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44A2A-2F2C-4A29-A953-119FD3F270A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DECE6-1C3D-42AF-A554-712CFBCC1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1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Annotation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It’s a verbal doodle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2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this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 Analysis </a:t>
            </a:r>
          </a:p>
          <a:p>
            <a:r>
              <a:rPr lang="en-US" dirty="0" smtClean="0"/>
              <a:t>Connections</a:t>
            </a:r>
          </a:p>
          <a:p>
            <a:r>
              <a:rPr lang="en-US" dirty="0" smtClean="0"/>
              <a:t>Big Questions</a:t>
            </a:r>
          </a:p>
          <a:p>
            <a:r>
              <a:rPr lang="en-US" dirty="0" smtClean="0"/>
              <a:t>Significant Quotes, phrases, word choice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15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initially see?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371600"/>
            <a:ext cx="28575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559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they say?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408218"/>
            <a:ext cx="28575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81600" y="3223552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Mother wouldn’t like that.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227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they behave?</a:t>
            </a:r>
            <a:endParaRPr lang="en-US" dirty="0"/>
          </a:p>
        </p:txBody>
      </p:sp>
      <p:pic>
        <p:nvPicPr>
          <p:cNvPr id="2050" name="Picture 2" descr="http://starcasm.net/wp-content/uploads/2014/05/Norman-Bates-Dressed-as-Woman-Psych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86000"/>
            <a:ext cx="6478613" cy="4323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47542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256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latin typeface="Juice ITC" panose="04040403040A02020202" pitchFamily="82" charset="0"/>
              </a:rPr>
              <a:t>He reminds me of that creepy Uncle (your life)</a:t>
            </a:r>
          </a:p>
          <a:p>
            <a:r>
              <a:rPr lang="en-US" sz="4400" dirty="0" smtClean="0">
                <a:latin typeface="Juice ITC" panose="04040403040A02020202" pitchFamily="82" charset="0"/>
              </a:rPr>
              <a:t>Don’t most serial killers live alone (the world)</a:t>
            </a:r>
          </a:p>
          <a:p>
            <a:r>
              <a:rPr lang="en-US" sz="4400" dirty="0" smtClean="0">
                <a:latin typeface="Juice ITC" panose="04040403040A02020202" pitchFamily="82" charset="0"/>
              </a:rPr>
              <a:t>OMG this is that movie my parents keep talking about (other media)</a:t>
            </a:r>
          </a:p>
          <a:p>
            <a:r>
              <a:rPr lang="en-US" sz="4400" dirty="0" smtClean="0">
                <a:latin typeface="Juice ITC" panose="04040403040A02020202" pitchFamily="82" charset="0"/>
              </a:rPr>
              <a:t>Is he a cross dresser (random?)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18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Where’s his mother? Even if she’s dead  what caused him to go this bad? (the unknown of a character)</a:t>
            </a:r>
          </a:p>
          <a:p>
            <a:r>
              <a:rPr lang="en-US" dirty="0" smtClean="0"/>
              <a:t>Why do serial killers look so normal? (connect character to humanity)</a:t>
            </a:r>
          </a:p>
          <a:p>
            <a:r>
              <a:rPr lang="en-US" dirty="0" smtClean="0"/>
              <a:t>Why focus so closely on his eyes?   Is there some deeper meaning in the eyes? (Theme?)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89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Quotes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525167"/>
              </p:ext>
            </p:extLst>
          </p:nvPr>
        </p:nvGraphicFramePr>
        <p:xfrm>
          <a:off x="457200" y="1600200"/>
          <a:ext cx="82296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Evidence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Conclusions</a:t>
                      </a:r>
                      <a:endParaRPr lang="en-US" dirty="0"/>
                    </a:p>
                  </a:txBody>
                  <a:tcPr/>
                </a:tc>
              </a:tr>
              <a:tr h="140335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Norman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Mother won't like this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 mother is the reason for his psychosis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7272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Norman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boy’s best friend is his </a:t>
                      </a:r>
                    </a:p>
                    <a:p>
                      <a:r>
                        <a:rPr lang="en-US" dirty="0" smtClean="0"/>
                        <a:t>mother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Ironic</a:t>
                      </a:r>
                    </a:p>
                    <a:p>
                      <a:r>
                        <a:rPr lang="en-US" dirty="0" smtClean="0"/>
                        <a:t>His mother drove him</a:t>
                      </a:r>
                      <a:r>
                        <a:rPr lang="en-US" baseline="0" dirty="0" smtClean="0"/>
                        <a:t> to this</a:t>
                      </a:r>
                      <a:endParaRPr lang="en-US" dirty="0"/>
                    </a:p>
                  </a:txBody>
                  <a:tcPr/>
                </a:tc>
              </a:tr>
              <a:tr h="755650">
                <a:tc>
                  <a:txBody>
                    <a:bodyPr/>
                    <a:lstStyle/>
                    <a:p>
                      <a:r>
                        <a:rPr lang="en-US" dirty="0" smtClean="0"/>
                        <a:t>Norman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 all go a little mad sometimes.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 judgment about society?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99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197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Annotation</vt:lpstr>
      <vt:lpstr>For this class</vt:lpstr>
      <vt:lpstr>Character Analysis</vt:lpstr>
      <vt:lpstr>Character Analysis</vt:lpstr>
      <vt:lpstr>Character Analysis</vt:lpstr>
      <vt:lpstr>Connections</vt:lpstr>
      <vt:lpstr>Big Questions</vt:lpstr>
      <vt:lpstr>Significant Quotes</vt:lpstr>
    </vt:vector>
  </TitlesOfParts>
  <Company>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Annotation</dc:title>
  <dc:creator>Windows User</dc:creator>
  <cp:lastModifiedBy>Windows User</cp:lastModifiedBy>
  <cp:revision>5</cp:revision>
  <dcterms:created xsi:type="dcterms:W3CDTF">2015-12-08T11:50:02Z</dcterms:created>
  <dcterms:modified xsi:type="dcterms:W3CDTF">2015-12-08T14:38:11Z</dcterms:modified>
</cp:coreProperties>
</file>