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6" r:id="rId8"/>
    <p:sldId id="267" r:id="rId9"/>
    <p:sldId id="262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C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9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1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4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8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0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2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6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8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C9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DBD9-C2B2-4923-9799-E57B2CD11C3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40E7A-0ED6-4E26-8439-DEA1833D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7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gif"/><Relationship Id="rId4" Type="http://schemas.openxmlformats.org/officeDocument/2006/relationships/image" Target="../media/image1.jpg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Capitalization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286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Wait that’s not capitalized correctly, is it?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16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Titles</a:t>
            </a:r>
            <a:br>
              <a:rPr lang="en-US" dirty="0" smtClean="0"/>
            </a:br>
            <a:r>
              <a:rPr lang="en-US" dirty="0" smtClean="0"/>
              <a:t>Like a book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9682" y="2362200"/>
            <a:ext cx="670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 a book</a:t>
            </a:r>
          </a:p>
          <a:p>
            <a:r>
              <a:rPr lang="en-US" b="1" dirty="0" smtClean="0"/>
              <a:t>Short stories</a:t>
            </a:r>
          </a:p>
          <a:p>
            <a:r>
              <a:rPr lang="en-US" b="1" dirty="0" smtClean="0"/>
              <a:t>Poems</a:t>
            </a:r>
          </a:p>
          <a:p>
            <a:r>
              <a:rPr lang="en-US" b="1" dirty="0" smtClean="0"/>
              <a:t>Newspapers</a:t>
            </a:r>
          </a:p>
          <a:p>
            <a:r>
              <a:rPr lang="en-US" b="1" dirty="0" smtClean="0"/>
              <a:t>Articles</a:t>
            </a:r>
          </a:p>
          <a:p>
            <a:r>
              <a:rPr lang="en-US" b="1" dirty="0" smtClean="0"/>
              <a:t>Magazines</a:t>
            </a:r>
          </a:p>
          <a:p>
            <a:r>
              <a:rPr lang="en-US" b="1" dirty="0" smtClean="0"/>
              <a:t>TV shows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27432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don’t capitalize </a:t>
            </a:r>
          </a:p>
          <a:p>
            <a:r>
              <a:rPr lang="en-US" b="1" dirty="0" smtClean="0"/>
              <a:t>Conjunctions</a:t>
            </a:r>
            <a:r>
              <a:rPr lang="en-US" dirty="0" smtClean="0"/>
              <a:t>- and, but, so</a:t>
            </a:r>
            <a:r>
              <a:rPr lang="en-US" dirty="0"/>
              <a:t>,</a:t>
            </a:r>
            <a:r>
              <a:rPr lang="en-US" dirty="0" smtClean="0"/>
              <a:t> or  </a:t>
            </a:r>
            <a:r>
              <a:rPr lang="en-US" b="1" dirty="0" smtClean="0"/>
              <a:t>prepositions</a:t>
            </a:r>
            <a:r>
              <a:rPr lang="en-US" dirty="0" smtClean="0"/>
              <a:t> –over, under, by…</a:t>
            </a:r>
          </a:p>
          <a:p>
            <a:r>
              <a:rPr lang="en-US" b="1" dirty="0" smtClean="0"/>
              <a:t>or articles </a:t>
            </a:r>
            <a:r>
              <a:rPr lang="en-US" dirty="0" smtClean="0"/>
              <a:t>– the , a an</a:t>
            </a:r>
          </a:p>
          <a:p>
            <a:r>
              <a:rPr lang="en-US" dirty="0" smtClean="0"/>
              <a:t>unless the </a:t>
            </a:r>
            <a:r>
              <a:rPr lang="en-US" dirty="0"/>
              <a:t>t</a:t>
            </a:r>
            <a:r>
              <a:rPr lang="en-US" dirty="0" smtClean="0"/>
              <a:t>itle starts with it.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20214859">
            <a:off x="4113702" y="164137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Exception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33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Titles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sz="3600" dirty="0" smtClean="0"/>
              <a:t>not like a book</a:t>
            </a:r>
            <a:br>
              <a:rPr lang="en-US" sz="3600" dirty="0" smtClean="0"/>
            </a:br>
            <a:r>
              <a:rPr lang="en-US" sz="3600" dirty="0" smtClean="0"/>
              <a:t>-</a:t>
            </a:r>
            <a:r>
              <a:rPr lang="en-US" sz="3600" u="sng" dirty="0" smtClean="0"/>
              <a:t>somebody’s</a:t>
            </a:r>
            <a:r>
              <a:rPr lang="en-US" sz="3600" dirty="0" smtClean="0"/>
              <a:t> title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04704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</a:t>
            </a:r>
          </a:p>
          <a:p>
            <a:r>
              <a:rPr lang="en-US" dirty="0" smtClean="0"/>
              <a:t>Queen</a:t>
            </a:r>
          </a:p>
          <a:p>
            <a:r>
              <a:rPr lang="en-US" dirty="0" smtClean="0"/>
              <a:t>President</a:t>
            </a:r>
          </a:p>
          <a:p>
            <a:r>
              <a:rPr lang="en-US" dirty="0" smtClean="0"/>
              <a:t>Doctor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2126102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Capitalize before a name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894005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Miller</a:t>
            </a:r>
          </a:p>
          <a:p>
            <a:r>
              <a:rPr lang="en-US" dirty="0" smtClean="0"/>
              <a:t>Queen Jenny</a:t>
            </a:r>
          </a:p>
          <a:p>
            <a:r>
              <a:rPr lang="en-US" dirty="0" smtClean="0"/>
              <a:t>President </a:t>
            </a:r>
            <a:r>
              <a:rPr lang="en-US" dirty="0" err="1" smtClean="0"/>
              <a:t>Stanczyk</a:t>
            </a:r>
            <a:endParaRPr lang="en-US" dirty="0" smtClean="0"/>
          </a:p>
          <a:p>
            <a:r>
              <a:rPr lang="en-US" dirty="0" smtClean="0"/>
              <a:t>Doctor Phil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80267" y="5003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 after a name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23533" y="54102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Mr. Miller is a general.</a:t>
            </a:r>
          </a:p>
          <a:p>
            <a:r>
              <a:rPr lang="en-US" dirty="0" smtClean="0"/>
              <a:t>Jenny is a queen</a:t>
            </a:r>
          </a:p>
          <a:p>
            <a:r>
              <a:rPr lang="en-US" dirty="0" smtClean="0"/>
              <a:t>Mrs. </a:t>
            </a:r>
            <a:r>
              <a:rPr lang="en-US" dirty="0" err="1" smtClean="0"/>
              <a:t>Stanczyk</a:t>
            </a:r>
            <a:r>
              <a:rPr lang="en-US" dirty="0" smtClean="0"/>
              <a:t> does not want to be president</a:t>
            </a:r>
          </a:p>
          <a:p>
            <a:r>
              <a:rPr lang="en-US" dirty="0" smtClean="0"/>
              <a:t>Phil is not my doctor.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47900" y="3157141"/>
            <a:ext cx="403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Capitalize when the title is used alone</a:t>
            </a:r>
          </a:p>
          <a:p>
            <a:endParaRPr lang="en-US" dirty="0"/>
          </a:p>
          <a:p>
            <a:r>
              <a:rPr lang="en-US" dirty="0" smtClean="0"/>
              <a:t>Inform the General I will be shooting.</a:t>
            </a:r>
          </a:p>
          <a:p>
            <a:r>
              <a:rPr lang="en-US" dirty="0" smtClean="0"/>
              <a:t>Jenny is the Queen of Detroit.</a:t>
            </a:r>
          </a:p>
          <a:p>
            <a:r>
              <a:rPr lang="en-US" dirty="0" smtClean="0"/>
              <a:t>I will not challenge the President.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214859">
            <a:off x="5044986" y="4145359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Exception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5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in doubt capitalize </a:t>
            </a:r>
            <a:br>
              <a:rPr lang="en-US" dirty="0" smtClean="0"/>
            </a:br>
            <a:r>
              <a:rPr lang="en-US" dirty="0" smtClean="0"/>
              <a:t>but know the exceptions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28600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" name="MS90006945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5" name="MS90006945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8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5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that’s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0"/>
            <a:ext cx="5257800" cy="5352757"/>
            <a:chOff x="1752600" y="0"/>
            <a:chExt cx="5257800" cy="535275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1447800"/>
              <a:ext cx="3214687" cy="3904957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3581400" y="0"/>
              <a:ext cx="3429000" cy="2485878"/>
              <a:chOff x="3581400" y="0"/>
              <a:chExt cx="3429000" cy="2485878"/>
            </a:xfrm>
          </p:grpSpPr>
          <p:sp>
            <p:nvSpPr>
              <p:cNvPr id="5" name="Rounded Rectangular Callout 4"/>
              <p:cNvSpPr/>
              <p:nvPr/>
            </p:nvSpPr>
            <p:spPr>
              <a:xfrm>
                <a:off x="3581400" y="0"/>
                <a:ext cx="3429000" cy="2485878"/>
              </a:xfrm>
              <a:prstGeom prst="wedgeRoundRectCallout">
                <a:avLst>
                  <a:gd name="adj1" fmla="val -67747"/>
                  <a:gd name="adj2" fmla="val 5909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810000" y="533400"/>
                <a:ext cx="2743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Excuse me, I already know this.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82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588" y="1371600"/>
            <a:ext cx="8229600" cy="1143000"/>
          </a:xfrm>
        </p:spPr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655150">
            <a:off x="528794" y="3983522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 words of sentences</a:t>
            </a:r>
            <a:endParaRPr lang="en-US" sz="2400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 rot="832782">
            <a:off x="4959348" y="3454025"/>
            <a:ext cx="3358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not </a:t>
            </a:r>
            <a:r>
              <a:rPr lang="en-US" sz="2400" dirty="0" err="1" smtClean="0"/>
              <a:t>i</a:t>
            </a:r>
            <a:endParaRPr lang="en-US" sz="24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Great! Let’s review quickly.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57200" y="2286000"/>
            <a:ext cx="1330746" cy="1686387"/>
            <a:chOff x="457200" y="2286000"/>
            <a:chExt cx="1330746" cy="168638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04" t="27321" r="54948" b="40724"/>
            <a:stretch/>
          </p:blipFill>
          <p:spPr>
            <a:xfrm>
              <a:off x="457200" y="3057987"/>
              <a:ext cx="832693" cy="914400"/>
            </a:xfrm>
            <a:prstGeom prst="rect">
              <a:avLst/>
            </a:prstGeom>
          </p:spPr>
        </p:pic>
        <p:sp>
          <p:nvSpPr>
            <p:cNvPr id="3" name="Cloud Callout 2"/>
            <p:cNvSpPr/>
            <p:nvPr/>
          </p:nvSpPr>
          <p:spPr>
            <a:xfrm>
              <a:off x="791839" y="2286000"/>
              <a:ext cx="996107" cy="619587"/>
            </a:xfrm>
            <a:prstGeom prst="cloudCallout">
              <a:avLst>
                <a:gd name="adj1" fmla="val -24151"/>
                <a:gd name="adj2" fmla="val 80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3546" y="2438400"/>
              <a:ext cx="8028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Fine.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790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88294" y="1295400"/>
            <a:ext cx="2209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People’s names</a:t>
            </a:r>
          </a:p>
          <a:p>
            <a:r>
              <a:rPr lang="en-US" sz="2000" dirty="0"/>
              <a:t>							</a:t>
            </a:r>
          </a:p>
          <a:p>
            <a:r>
              <a:rPr lang="en-US" sz="2000" dirty="0"/>
              <a:t>			</a:t>
            </a:r>
            <a:r>
              <a:rPr lang="en-US" sz="2000" dirty="0" smtClean="0"/>
              <a:t>	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 rot="20817883">
            <a:off x="6564137" y="2907562"/>
            <a:ext cx="164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Animal’s names</a:t>
            </a:r>
          </a:p>
        </p:txBody>
      </p:sp>
      <p:sp>
        <p:nvSpPr>
          <p:cNvPr id="9" name="Rectangle 8"/>
          <p:cNvSpPr/>
          <p:nvPr/>
        </p:nvSpPr>
        <p:spPr>
          <a:xfrm rot="21085761">
            <a:off x="1635782" y="4364934"/>
            <a:ext cx="1515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Streets names</a:t>
            </a:r>
          </a:p>
        </p:txBody>
      </p:sp>
      <p:sp>
        <p:nvSpPr>
          <p:cNvPr id="10" name="Rectangle 9"/>
          <p:cNvSpPr/>
          <p:nvPr/>
        </p:nvSpPr>
        <p:spPr>
          <a:xfrm rot="1188531">
            <a:off x="6629400" y="3812587"/>
            <a:ext cx="1448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Towns names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12026" y="4842392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Cities names</a:t>
            </a:r>
          </a:p>
        </p:txBody>
      </p:sp>
      <p:sp>
        <p:nvSpPr>
          <p:cNvPr id="12" name="Rectangle 11"/>
          <p:cNvSpPr/>
          <p:nvPr/>
        </p:nvSpPr>
        <p:spPr>
          <a:xfrm rot="673949">
            <a:off x="194590" y="4010164"/>
            <a:ext cx="1681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Counties names</a:t>
            </a:r>
          </a:p>
        </p:txBody>
      </p:sp>
      <p:sp>
        <p:nvSpPr>
          <p:cNvPr id="13" name="Rectangle 12"/>
          <p:cNvSpPr/>
          <p:nvPr/>
        </p:nvSpPr>
        <p:spPr>
          <a:xfrm rot="784663">
            <a:off x="5210337" y="5460008"/>
            <a:ext cx="1427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States names</a:t>
            </a:r>
          </a:p>
        </p:txBody>
      </p:sp>
      <p:sp>
        <p:nvSpPr>
          <p:cNvPr id="14" name="Rectangle 13"/>
          <p:cNvSpPr/>
          <p:nvPr/>
        </p:nvSpPr>
        <p:spPr>
          <a:xfrm rot="19794460">
            <a:off x="315697" y="2899647"/>
            <a:ext cx="1869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Mountains names</a:t>
            </a:r>
          </a:p>
        </p:txBody>
      </p:sp>
      <p:sp>
        <p:nvSpPr>
          <p:cNvPr id="15" name="Rectangle 14"/>
          <p:cNvSpPr/>
          <p:nvPr/>
        </p:nvSpPr>
        <p:spPr>
          <a:xfrm rot="657510">
            <a:off x="4441226" y="3717597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Islands names</a:t>
            </a:r>
          </a:p>
        </p:txBody>
      </p:sp>
      <p:sp>
        <p:nvSpPr>
          <p:cNvPr id="16" name="Rectangle 15"/>
          <p:cNvSpPr/>
          <p:nvPr/>
        </p:nvSpPr>
        <p:spPr>
          <a:xfrm rot="773576">
            <a:off x="2883411" y="4888468"/>
            <a:ext cx="1785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Historical names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20991261">
            <a:off x="2170288" y="5801395"/>
            <a:ext cx="1771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Names of groups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1582694">
            <a:off x="2226297" y="3453889"/>
            <a:ext cx="2147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Names of holidays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1001279">
            <a:off x="4975315" y="4558117"/>
            <a:ext cx="1982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 Teams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rot="604720">
            <a:off x="5533181" y="2071588"/>
            <a:ext cx="2339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Stars  names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402548">
            <a:off x="2409414" y="2202246"/>
            <a:ext cx="169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Religious names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69009" y="6139206"/>
            <a:ext cx="1544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Planets names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47859" y="616344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Band names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93462" y="5801395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Class names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379190" y="1295400"/>
            <a:ext cx="1604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Bridges names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8173" y="4901931"/>
            <a:ext cx="1330746" cy="1686387"/>
            <a:chOff x="457200" y="2286000"/>
            <a:chExt cx="1330746" cy="1686387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04" t="27321" r="54948" b="40724"/>
            <a:stretch/>
          </p:blipFill>
          <p:spPr>
            <a:xfrm>
              <a:off x="457200" y="3057987"/>
              <a:ext cx="832693" cy="914400"/>
            </a:xfrm>
            <a:prstGeom prst="rect">
              <a:avLst/>
            </a:prstGeom>
          </p:spPr>
        </p:pic>
        <p:sp>
          <p:nvSpPr>
            <p:cNvPr id="30" name="Cloud Callout 29"/>
            <p:cNvSpPr/>
            <p:nvPr/>
          </p:nvSpPr>
          <p:spPr>
            <a:xfrm>
              <a:off x="791839" y="2286000"/>
              <a:ext cx="996107" cy="619587"/>
            </a:xfrm>
            <a:prstGeom prst="cloudCallout">
              <a:avLst>
                <a:gd name="adj1" fmla="val -24151"/>
                <a:gd name="adj2" fmla="val 80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7773" y="2411127"/>
              <a:ext cx="970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Really?</a:t>
              </a:r>
              <a:endParaRPr lang="en-US" dirty="0"/>
            </a:p>
          </p:txBody>
        </p:sp>
      </p:grpSp>
      <p:pic>
        <p:nvPicPr>
          <p:cNvPr id="2" name="say my name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106511">
            <a:off x="4250724" y="1428622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Bob Smith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878240">
            <a:off x="6556153" y="2499510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Narwhal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007" y="2018520"/>
            <a:ext cx="1769944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20589241">
            <a:off x="1452471" y="4525525"/>
            <a:ext cx="192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Hoover Road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0589241">
            <a:off x="7014116" y="4183539"/>
            <a:ext cx="2044112" cy="382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Paris, Texas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369178">
            <a:off x="4276685" y="3899390"/>
            <a:ext cx="192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Fantasy Island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32" name="Picture 8" descr="http://ia.media-imdb.com/images/M/MV5BNjExMDcxMzkxNl5BMl5BanBnXkFtZTcwMDYwNDEzMQ@@._V1_SY317_CR8,0,214,317_AL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071" y="2611940"/>
            <a:ext cx="1405485" cy="208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 rot="21106511">
            <a:off x="2113168" y="5136726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Elizabethan Period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21106511">
            <a:off x="1468394" y="6058055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Democrats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34" name="Picture 10" descr="http://3.bp.blogspot.com/-4FhxXC8U1pA/Umv6tT9YOPI/AAAAAAAAALs/aIFMWnFhKrM/s1600/democratic-party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04" y="5779885"/>
            <a:ext cx="1916707" cy="191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 rot="21106511">
            <a:off x="1678073" y="3468251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Arbor Day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ttp://blog.cuipo.org/wp-content/uploads/2012/04/arborday-309x400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493" y="2572672"/>
            <a:ext cx="1303708" cy="168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 rot="21445854">
            <a:off x="4779914" y="4847463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Detroit Tigers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38" name="Picture 14" descr="http://img4.wikia.nocookie.net/__cb20130613140207/logopedia/images/2/21/Detroit_tigers_alternate_logo_tiger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187" y="3449608"/>
            <a:ext cx="1383344" cy="185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 rot="21106511">
            <a:off x="4709739" y="1891009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Pluto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405013">
            <a:off x="2555423" y="1919711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Judasim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21106511">
            <a:off x="6353784" y="395582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</a:t>
            </a:r>
            <a:r>
              <a:rPr lang="en-US" b="1" dirty="0" smtClean="0">
                <a:solidFill>
                  <a:schemeClr val="bg1"/>
                </a:solidFill>
              </a:rPr>
              <a:t>he Fray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21106511">
            <a:off x="-106858" y="2624428"/>
            <a:ext cx="237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Mount Everest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17" y="2323265"/>
            <a:ext cx="1410535" cy="1410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0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14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1" fill="hold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9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1" fill="hold" nodeType="click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900"/>
                            </p:stCondLst>
                            <p:childTnLst>
                              <p:par>
                                <p:cTn id="1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1" presetClass="entr" presetSubtype="1" fill="hold" grpId="0" nodeType="clickEffect">
                                  <p:stCondLst>
                                    <p:cond delay="68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800"/>
                            </p:stCondLst>
                            <p:childTnLst>
                              <p:par>
                                <p:cTn id="1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1" presetClass="entr" presetSubtype="1" fill="hold" grpId="0" nodeType="clickEffect">
                                  <p:stCondLst>
                                    <p:cond delay="98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1800"/>
                            </p:stCondLst>
                            <p:childTnLst>
                              <p:par>
                                <p:cTn id="1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2800"/>
                            </p:stCondLst>
                            <p:childTnLst>
                              <p:par>
                                <p:cTn id="18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2900"/>
                            </p:stCondLst>
                            <p:childTnLst>
                              <p:par>
                                <p:cTn id="1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3900"/>
                            </p:stCondLst>
                            <p:childTnLst>
                              <p:par>
                                <p:cTn id="1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900"/>
                            </p:stCondLst>
                            <p:childTnLst>
                              <p:par>
                                <p:cTn id="19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7900"/>
                            </p:stCondLst>
                            <p:childTnLst>
                              <p:par>
                                <p:cTn id="20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8900"/>
                            </p:stCondLst>
                            <p:childTnLst>
                              <p:par>
                                <p:cTn id="20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9900"/>
                            </p:stCondLst>
                            <p:childTnLst>
                              <p:par>
                                <p:cTn id="2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900"/>
                            </p:stCondLst>
                            <p:childTnLst>
                              <p:par>
                                <p:cTn id="2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8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3" grpId="0"/>
      <p:bldP spid="32" grpId="0"/>
      <p:bldP spid="4" grpId="0"/>
      <p:bldP spid="34" grpId="0"/>
      <p:bldP spid="35" grpId="0"/>
      <p:bldP spid="37" grpId="0"/>
      <p:bldP spid="38" grpId="0"/>
      <p:bldP spid="41" grpId="0"/>
      <p:bldP spid="43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you capitalize proper names of things and people and places.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09600" y="2133600"/>
            <a:ext cx="2819400" cy="4206875"/>
            <a:chOff x="609600" y="2133600"/>
            <a:chExt cx="2819400" cy="42068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048000"/>
              <a:ext cx="2711135" cy="329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ounded Rectangular Callout 3"/>
            <p:cNvSpPr/>
            <p:nvPr/>
          </p:nvSpPr>
          <p:spPr>
            <a:xfrm>
              <a:off x="2057400" y="2133600"/>
              <a:ext cx="1371600" cy="1295400"/>
            </a:xfrm>
            <a:prstGeom prst="wedgeRoundRectCallout">
              <a:avLst>
                <a:gd name="adj1" fmla="val -91837"/>
                <a:gd name="adj2" fmla="val 9959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09800" y="2362200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That’s still pretty easy.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7625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out for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Streets- second part of a hyphenated numbered street IS NOT capitalized.</a:t>
            </a:r>
          </a:p>
          <a:p>
            <a:r>
              <a:rPr lang="en-US" dirty="0" smtClean="0"/>
              <a:t>States are capitalized but the word is not</a:t>
            </a:r>
          </a:p>
          <a:p>
            <a:r>
              <a:rPr lang="en-US" dirty="0" smtClean="0"/>
              <a:t>Sections of the country are but compass directions are not</a:t>
            </a:r>
          </a:p>
          <a:p>
            <a:r>
              <a:rPr lang="en-US" dirty="0" smtClean="0"/>
              <a:t>Institutions are but only if they are proper</a:t>
            </a:r>
          </a:p>
          <a:p>
            <a:r>
              <a:rPr lang="en-US" dirty="0" smtClean="0"/>
              <a:t>Names of specific classes are but not general classes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318378">
            <a:off x="4191000" y="155986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Twenty-two Mile Road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318378">
            <a:off x="4538303" y="228502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The state of Michigan.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318378">
            <a:off x="4766904" y="2939806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In the Midwest you drive north.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318378">
            <a:off x="5147904" y="3779259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Cousino</a:t>
            </a:r>
            <a:r>
              <a:rPr lang="en-US" sz="2400" b="1" dirty="0" smtClean="0">
                <a:solidFill>
                  <a:schemeClr val="bg1"/>
                </a:solidFill>
              </a:rPr>
              <a:t> High School is a high school.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318378">
            <a:off x="4834165" y="4618711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The </a:t>
            </a:r>
            <a:r>
              <a:rPr lang="en-US" sz="2400" b="1" dirty="0" err="1" smtClean="0">
                <a:solidFill>
                  <a:schemeClr val="bg1"/>
                </a:solidFill>
              </a:rPr>
              <a:t>english</a:t>
            </a:r>
            <a:r>
              <a:rPr lang="en-US" sz="2400" b="1" dirty="0" smtClean="0">
                <a:solidFill>
                  <a:schemeClr val="bg1"/>
                </a:solidFill>
              </a:rPr>
              <a:t> class I am taking is Honors English.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9" name="MS900388386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3400" y="37186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this weird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writing time AM and PM are capitalized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Except if you write them like this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a.m. and p.m.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lvl="5"/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5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</a:t>
            </a:r>
            <a:r>
              <a:rPr lang="en-US" dirty="0" smtClean="0"/>
              <a:t>rules you </a:t>
            </a:r>
            <a:r>
              <a:rPr lang="en-US" dirty="0" smtClean="0"/>
              <a:t>might </a:t>
            </a:r>
            <a:r>
              <a:rPr lang="en-US" dirty="0" smtClean="0"/>
              <a:t>not know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76278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Proper Adjectives- </a:t>
            </a:r>
            <a:r>
              <a:rPr lang="en-US" sz="2800" dirty="0" smtClean="0"/>
              <a:t>when a proper noun is describing something.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2004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Proper Noun</a:t>
            </a:r>
          </a:p>
          <a:p>
            <a:r>
              <a:rPr lang="en-US" dirty="0" smtClean="0"/>
              <a:t>Detroit</a:t>
            </a:r>
          </a:p>
          <a:p>
            <a:endParaRPr lang="en-US" dirty="0"/>
          </a:p>
          <a:p>
            <a:r>
              <a:rPr lang="en-US" dirty="0" smtClean="0"/>
              <a:t>Irish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217333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Proper Adjective</a:t>
            </a:r>
          </a:p>
          <a:p>
            <a:r>
              <a:rPr lang="en-US" dirty="0" smtClean="0"/>
              <a:t>Detroit </a:t>
            </a:r>
            <a:r>
              <a:rPr lang="en-US" dirty="0" smtClean="0"/>
              <a:t>pride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Irish eyes are smiling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6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395</Words>
  <Application>Microsoft Office PowerPoint</Application>
  <PresentationFormat>On-screen Show (4:3)</PresentationFormat>
  <Paragraphs>108</Paragraphs>
  <Slides>12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Capitalization</vt:lpstr>
      <vt:lpstr>Capitalization</vt:lpstr>
      <vt:lpstr>PowerPoint Presentation</vt:lpstr>
      <vt:lpstr>The basics</vt:lpstr>
      <vt:lpstr>Names</vt:lpstr>
      <vt:lpstr>So you capitalize proper names of things and people and places.</vt:lpstr>
      <vt:lpstr>Watch out for exceptions</vt:lpstr>
      <vt:lpstr>And this weird one</vt:lpstr>
      <vt:lpstr>A few rules you might not know</vt:lpstr>
      <vt:lpstr>Titles Like a book</vt:lpstr>
      <vt:lpstr>Titles -not like a book -somebody’s title </vt:lpstr>
      <vt:lpstr>When in doubt capitalize  but know the exceptions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CAPITALIZATION</dc:title>
  <dc:creator>Windows User</dc:creator>
  <cp:lastModifiedBy>Windows User</cp:lastModifiedBy>
  <cp:revision>24</cp:revision>
  <dcterms:created xsi:type="dcterms:W3CDTF">2014-04-21T16:30:01Z</dcterms:created>
  <dcterms:modified xsi:type="dcterms:W3CDTF">2014-04-23T18:34:01Z</dcterms:modified>
</cp:coreProperties>
</file>