
<file path=[Content_Types].xml><?xml version="1.0" encoding="utf-8"?>
<Types xmlns="http://schemas.openxmlformats.org/package/2006/content-types">
  <Default Extension="png" ContentType="image/png"/>
  <Default Extension="bin" ContentType="audio/unknown"/>
  <Default Extension="jpeg" ContentType="image/jpeg"/>
  <Default Extension="wmf" ContentType="image/x-w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91" r:id="rId1"/>
  </p:sldMasterIdLst>
  <p:notesMasterIdLst>
    <p:notesMasterId r:id="rId24"/>
  </p:notesMasterIdLst>
  <p:handoutMasterIdLst>
    <p:handoutMasterId r:id="rId25"/>
  </p:handoutMasterIdLst>
  <p:sldIdLst>
    <p:sldId id="256" r:id="rId2"/>
    <p:sldId id="257" r:id="rId3"/>
    <p:sldId id="287" r:id="rId4"/>
    <p:sldId id="288" r:id="rId5"/>
    <p:sldId id="289" r:id="rId6"/>
    <p:sldId id="290" r:id="rId7"/>
    <p:sldId id="291" r:id="rId8"/>
    <p:sldId id="292" r:id="rId9"/>
    <p:sldId id="293" r:id="rId10"/>
    <p:sldId id="294" r:id="rId11"/>
    <p:sldId id="295" r:id="rId12"/>
    <p:sldId id="296" r:id="rId13"/>
    <p:sldId id="297" r:id="rId14"/>
    <p:sldId id="281" r:id="rId15"/>
    <p:sldId id="282" r:id="rId16"/>
    <p:sldId id="283" r:id="rId17"/>
    <p:sldId id="284" r:id="rId18"/>
    <p:sldId id="285" r:id="rId19"/>
    <p:sldId id="286" r:id="rId20"/>
    <p:sldId id="298" r:id="rId21"/>
    <p:sldId id="279" r:id="rId22"/>
    <p:sldId id="280"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CA2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6" d="100"/>
          <a:sy n="86" d="100"/>
        </p:scale>
        <p:origin x="56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65" charset="0"/>
                <a:ea typeface="ＭＳ Ｐゴシック" pitchFamily="34" charset="-128"/>
                <a:cs typeface="ＭＳ Ｐゴシック" pitchFamily="34"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3ED226E-6793-4ED1-8501-D28CEF60F9EA}" type="datetime1">
              <a:rPr lang="en-US" altLang="en-US"/>
              <a:pPr/>
              <a:t>9/15/2016</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65" charset="0"/>
                <a:ea typeface="ＭＳ Ｐゴシック" pitchFamily="34" charset="-128"/>
                <a:cs typeface="ＭＳ Ｐゴシック" pitchFamily="34"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1EB7481-4F50-4372-B860-11451DC2028D}"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65" charset="0"/>
                <a:ea typeface="ＭＳ Ｐゴシック" pitchFamily="34" charset="-128"/>
                <a:cs typeface="ＭＳ Ｐゴシック" pitchFamily="34"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63C1089-464F-44A3-AF60-A60AFFFF2ABB}" type="datetime1">
              <a:rPr lang="en-US" altLang="en-US"/>
              <a:pPr/>
              <a:t>9/15/2016</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65" charset="0"/>
                <a:ea typeface="ＭＳ Ｐゴシック" pitchFamily="34" charset="-128"/>
                <a:cs typeface="ＭＳ Ｐゴシック" pitchFamily="34"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819E691-9864-4883-9BB7-434AF809C3E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ヒラギノ角ゴ Pro W3" pitchFamily="-109" charset="-128"/>
        <a:cs typeface="ヒラギノ角ゴ Pro W3" pitchFamily="-109" charset="-128"/>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pitchFamily="-109"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pitchFamily="-109"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pitchFamily="-109"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First hour tardy slips</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827D324-A6BE-4760-9688-C45756E6B2A3}" type="slidenum">
              <a:rPr lang="en-US" altLang="en-US" sz="1200"/>
              <a:pPr eaLnBrk="1" hangingPunct="1"/>
              <a:t>3</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ASSESSMENTS GENERALLY ON FRIDAYS</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414C441-EA7B-4057-AE87-D41D2F2F80CE}" type="slidenum">
              <a:rPr lang="en-US" altLang="en-US" sz="1200"/>
              <a:pPr eaLnBrk="1" hangingPunct="1"/>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25% of grade</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F7743CA-4424-4A78-ABC4-87C800D0A15F}" type="slidenum">
              <a:rPr lang="en-US" altLang="en-US" sz="1200"/>
              <a:pPr eaLnBrk="1" hangingPunct="1"/>
              <a:t>7</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Go to website</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1298015-29C2-42D3-9943-D4452DF32518}" type="slidenum">
              <a:rPr lang="en-US" altLang="en-US" sz="1200"/>
              <a:pPr eaLnBrk="1" hangingPunct="1"/>
              <a:t>8</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Go to website</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F9343ED-01D9-4183-A467-A34BCB2D7CD2}" type="slidenum">
              <a:rPr lang="en-US" altLang="en-US" sz="1200"/>
              <a:pPr eaLnBrk="1" hangingPunct="1"/>
              <a:t>9</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Deodoratn anti persperent</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545453E-9F32-4FB6-9110-CBA10D15A439}" type="slidenum">
              <a:rPr lang="en-US" altLang="en-US" sz="1200"/>
              <a:pPr eaLnBrk="1" hangingPunct="1"/>
              <a:t>10</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136CEE3-CDDD-4097-9936-600D8D441288}" type="slidenum">
              <a:rPr lang="en-US" altLang="en-US" sz="1200"/>
              <a:pPr eaLnBrk="1" hangingPunct="1"/>
              <a:t>14</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NEXT WEEK WE WILL GO OVER DAYS IN DETAIL- PICK OUT DEAR BOOKS; ASSESS GRAMMAR SKILLS, ETC</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BC071EB-C6EF-4C12-A734-F5D2DFB24FC1}" type="slidenum">
              <a:rPr lang="en-US" altLang="en-US" sz="1200"/>
              <a:pPr eaLnBrk="1" hangingPunct="1"/>
              <a:t>15</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SEPARATE HOURANL FOR WRITING</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EE883FC-9A35-49A0-9340-EFF50883867E}" type="slidenum">
              <a:rPr lang="en-US" altLang="en-US" sz="1200"/>
              <a:pPr eaLnBrk="1" hangingPunct="1"/>
              <a:t>16</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QUICK AND EASY GRADES</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B250A9E-7DC9-4C6E-A24E-FC803BA8EBAF}" type="slidenum">
              <a:rPr lang="en-US" altLang="en-US" sz="1200"/>
              <a:pPr eaLnBrk="1" hangingPunct="1"/>
              <a:t>17</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C0CCF8A5-33B0-4030-A12E-E3841FAE89ED}" type="datetime1">
              <a:rPr lang="en-US" altLang="en-US" smtClean="0"/>
              <a:pPr/>
              <a:t>9/15/2016</a:t>
            </a:fld>
            <a:endParaRPr lang="en-US" altLang="en-US"/>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pPr>
              <a:defRPr/>
            </a:pPr>
            <a:endParaRPr lang="en-US"/>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22579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598D5B5-F06D-4DF1-A8CD-7FB6B372E12B}" type="datetime1">
              <a:rPr lang="en-US" altLang="en-US" smtClean="0"/>
              <a:pPr/>
              <a:t>9/15/2016</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B090880D-3477-4706-872B-E8CE9DE48FD5}" type="slidenum">
              <a:rPr lang="en-US" altLang="en-US" smtClean="0"/>
              <a:pPr/>
              <a:t>‹#›</a:t>
            </a:fld>
            <a:endParaRPr lang="en-US" altLang="en-US"/>
          </a:p>
        </p:txBody>
      </p:sp>
    </p:spTree>
    <p:extLst>
      <p:ext uri="{BB962C8B-B14F-4D97-AF65-F5344CB8AC3E}">
        <p14:creationId xmlns:p14="http://schemas.microsoft.com/office/powerpoint/2010/main" val="329533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smtClean="0"/>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1598D5B5-F06D-4DF1-A8CD-7FB6B372E12B}" type="datetime1">
              <a:rPr lang="en-US" altLang="en-US" smtClean="0"/>
              <a:pPr/>
              <a:t>9/15/2016</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B090880D-3477-4706-872B-E8CE9DE48FD5}" type="slidenum">
              <a:rPr lang="en-US" altLang="en-US" smtClean="0"/>
              <a:pPr/>
              <a:t>‹#›</a:t>
            </a:fld>
            <a:endParaRPr lang="en-US" altLang="en-US"/>
          </a:p>
        </p:txBody>
      </p:sp>
    </p:spTree>
    <p:extLst>
      <p:ext uri="{BB962C8B-B14F-4D97-AF65-F5344CB8AC3E}">
        <p14:creationId xmlns:p14="http://schemas.microsoft.com/office/powerpoint/2010/main" val="1088317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smtClean="0"/>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1598D5B5-F06D-4DF1-A8CD-7FB6B372E12B}" type="datetime1">
              <a:rPr lang="en-US" altLang="en-US" smtClean="0"/>
              <a:pPr/>
              <a:t>9/15/2016</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B090880D-3477-4706-872B-E8CE9DE48FD5}" type="slidenum">
              <a:rPr lang="en-US" altLang="en-US" smtClean="0"/>
              <a:pPr/>
              <a:t>‹#›</a:t>
            </a:fld>
            <a:endParaRPr lang="en-US" altLang="en-US"/>
          </a:p>
        </p:txBody>
      </p:sp>
    </p:spTree>
    <p:extLst>
      <p:ext uri="{BB962C8B-B14F-4D97-AF65-F5344CB8AC3E}">
        <p14:creationId xmlns:p14="http://schemas.microsoft.com/office/powerpoint/2010/main" val="3563788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598D5B5-F06D-4DF1-A8CD-7FB6B372E12B}" type="datetime1">
              <a:rPr lang="en-US" altLang="en-US" smtClean="0"/>
              <a:pPr/>
              <a:t>9/15/2016</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B090880D-3477-4706-872B-E8CE9DE48FD5}" type="slidenum">
              <a:rPr lang="en-US" altLang="en-US" smtClean="0"/>
              <a:pPr/>
              <a:t>‹#›</a:t>
            </a:fld>
            <a:endParaRPr lang="en-US" altLang="en-US"/>
          </a:p>
        </p:txBody>
      </p:sp>
    </p:spTree>
    <p:extLst>
      <p:ext uri="{BB962C8B-B14F-4D97-AF65-F5344CB8AC3E}">
        <p14:creationId xmlns:p14="http://schemas.microsoft.com/office/powerpoint/2010/main" val="2705093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598D5B5-F06D-4DF1-A8CD-7FB6B372E12B}" type="datetime1">
              <a:rPr lang="en-US" altLang="en-US" smtClean="0"/>
              <a:pPr/>
              <a:t>9/15/2016</a:t>
            </a:fld>
            <a:endParaRPr lang="en-US" alt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B090880D-3477-4706-872B-E8CE9DE48FD5}" type="slidenum">
              <a:rPr lang="en-US" altLang="en-US" smtClean="0"/>
              <a:pPr/>
              <a:t>‹#›</a:t>
            </a:fld>
            <a:endParaRPr lang="en-US" altLang="en-US"/>
          </a:p>
        </p:txBody>
      </p:sp>
    </p:spTree>
    <p:extLst>
      <p:ext uri="{BB962C8B-B14F-4D97-AF65-F5344CB8AC3E}">
        <p14:creationId xmlns:p14="http://schemas.microsoft.com/office/powerpoint/2010/main" val="1491874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598D5B5-F06D-4DF1-A8CD-7FB6B372E12B}" type="datetime1">
              <a:rPr lang="en-US" altLang="en-US" smtClean="0"/>
              <a:pPr/>
              <a:t>9/15/2016</a:t>
            </a:fld>
            <a:endParaRPr lang="en-US" alt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B090880D-3477-4706-872B-E8CE9DE48FD5}" type="slidenum">
              <a:rPr lang="en-US" altLang="en-US" smtClean="0"/>
              <a:pPr/>
              <a:t>‹#›</a:t>
            </a:fld>
            <a:endParaRPr lang="en-US" altLang="en-US"/>
          </a:p>
        </p:txBody>
      </p:sp>
    </p:spTree>
    <p:extLst>
      <p:ext uri="{BB962C8B-B14F-4D97-AF65-F5344CB8AC3E}">
        <p14:creationId xmlns:p14="http://schemas.microsoft.com/office/powerpoint/2010/main" val="106579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621301" y="6387910"/>
            <a:ext cx="990599" cy="228659"/>
          </a:xfrm>
        </p:spPr>
        <p:txBody>
          <a:bodyPr/>
          <a:lstStyle/>
          <a:p>
            <a:fld id="{E292A892-A75D-4398-8A01-E3446958CCEF}" type="datetime1">
              <a:rPr lang="en-US" altLang="en-US" smtClean="0"/>
              <a:pPr/>
              <a:t>9/15/2016</a:t>
            </a:fld>
            <a:endParaRPr lang="en-US" altLang="en-US"/>
          </a:p>
        </p:txBody>
      </p:sp>
      <p:sp>
        <p:nvSpPr>
          <p:cNvPr id="5" name="Footer Placeholder 4"/>
          <p:cNvSpPr>
            <a:spLocks noGrp="1"/>
          </p:cNvSpPr>
          <p:nvPr>
            <p:ph type="ftr" sz="quarter" idx="11"/>
          </p:nvPr>
        </p:nvSpPr>
        <p:spPr>
          <a:xfrm>
            <a:off x="516133" y="6387910"/>
            <a:ext cx="3859795" cy="228660"/>
          </a:xfrm>
        </p:spPr>
        <p:txBody>
          <a:bodyPr/>
          <a:lstStyle/>
          <a:p>
            <a:pPr>
              <a:defRPr/>
            </a:pPr>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8D7376D1-41CC-4CCF-AF3D-FAD274E75700}" type="slidenum">
              <a:rPr lang="en-US" altLang="en-US" smtClean="0"/>
              <a:pPr/>
              <a:t>‹#›</a:t>
            </a:fld>
            <a:endParaRPr lang="en-US" altLang="en-US"/>
          </a:p>
        </p:txBody>
      </p:sp>
    </p:spTree>
    <p:extLst>
      <p:ext uri="{BB962C8B-B14F-4D97-AF65-F5344CB8AC3E}">
        <p14:creationId xmlns:p14="http://schemas.microsoft.com/office/powerpoint/2010/main" val="3730157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602AB96-369A-4202-9F05-BA277E1E0F17}" type="datetime1">
              <a:rPr lang="en-US" altLang="en-US" smtClean="0"/>
              <a:pPr/>
              <a:t>9/15/2016</a:t>
            </a:fld>
            <a:endParaRPr lang="en-US" altLang="en-US"/>
          </a:p>
        </p:txBody>
      </p:sp>
      <p:sp>
        <p:nvSpPr>
          <p:cNvPr id="5" name="Footer Placeholder 4"/>
          <p:cNvSpPr>
            <a:spLocks noGrp="1"/>
          </p:cNvSpPr>
          <p:nvPr>
            <p:ph type="ftr" sz="quarter" idx="11"/>
          </p:nvPr>
        </p:nvSpPr>
        <p:spPr>
          <a:xfrm>
            <a:off x="538546" y="6365498"/>
            <a:ext cx="3859795" cy="228660"/>
          </a:xfrm>
        </p:spPr>
        <p:txBody>
          <a:bodyPr/>
          <a:lstStyle/>
          <a:p>
            <a:pPr>
              <a:defRPr/>
            </a:pPr>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7BABACC2-9282-4C2B-A552-80A1E1C94EA4}" type="slidenum">
              <a:rPr lang="en-US" altLang="en-US" smtClean="0"/>
              <a:pPr/>
              <a:t>‹#›</a:t>
            </a:fld>
            <a:endParaRPr lang="en-US" altLang="en-US"/>
          </a:p>
        </p:txBody>
      </p:sp>
    </p:spTree>
    <p:extLst>
      <p:ext uri="{BB962C8B-B14F-4D97-AF65-F5344CB8AC3E}">
        <p14:creationId xmlns:p14="http://schemas.microsoft.com/office/powerpoint/2010/main" val="405031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4B9697-9237-4C91-A9D9-24391D9D3B12}" type="datetime1">
              <a:rPr lang="en-US" altLang="en-US" smtClean="0"/>
              <a:pPr/>
              <a:t>9/15/2016</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5AAEAD4A-781E-4FFF-AE0B-221C42F7A65F}" type="slidenum">
              <a:rPr lang="en-US" altLang="en-US" smtClean="0"/>
              <a:pPr/>
              <a:t>‹#›</a:t>
            </a:fld>
            <a:endParaRPr lang="en-US" altLang="en-US"/>
          </a:p>
        </p:txBody>
      </p:sp>
    </p:spTree>
    <p:extLst>
      <p:ext uri="{BB962C8B-B14F-4D97-AF65-F5344CB8AC3E}">
        <p14:creationId xmlns:p14="http://schemas.microsoft.com/office/powerpoint/2010/main" val="2866572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FF328CA-8BEB-4658-A148-36CD3182C94D}" type="datetime1">
              <a:rPr lang="en-US" altLang="en-US" smtClean="0"/>
              <a:pPr/>
              <a:t>9/15/2016</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30F1113-17DF-40FD-B37A-8F98C8BFF9EB}" type="slidenum">
              <a:rPr lang="en-US" altLang="en-US" smtClean="0"/>
              <a:pPr/>
              <a:t>‹#›</a:t>
            </a:fld>
            <a:endParaRPr lang="en-US" altLang="en-US"/>
          </a:p>
        </p:txBody>
      </p:sp>
    </p:spTree>
    <p:extLst>
      <p:ext uri="{BB962C8B-B14F-4D97-AF65-F5344CB8AC3E}">
        <p14:creationId xmlns:p14="http://schemas.microsoft.com/office/powerpoint/2010/main" val="154847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mtClean="0"/>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AAD4BC1-AF14-4147-A86B-A05C144C598E}" type="datetime1">
              <a:rPr lang="en-US" altLang="en-US" smtClean="0"/>
              <a:pPr/>
              <a:t>9/15/2016</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45871F65-CFA6-435D-AD6F-F5E93FADC07B}" type="slidenum">
              <a:rPr lang="en-US" altLang="en-US" smtClean="0"/>
              <a:pPr/>
              <a:t>‹#›</a:t>
            </a:fld>
            <a:endParaRPr lang="en-US" altLang="en-US"/>
          </a:p>
        </p:txBody>
      </p:sp>
    </p:spTree>
    <p:extLst>
      <p:ext uri="{BB962C8B-B14F-4D97-AF65-F5344CB8AC3E}">
        <p14:creationId xmlns:p14="http://schemas.microsoft.com/office/powerpoint/2010/main" val="2210187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C7924C7-D6F5-42D4-8BA2-1A89D1E81BD6}" type="datetime1">
              <a:rPr lang="en-US" altLang="en-US" smtClean="0"/>
              <a:pPr/>
              <a:t>9/15/2016</a:t>
            </a:fld>
            <a:endParaRPr lang="en-US" alt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CC2DEF77-876E-49F6-9E7A-E1569E54046B}" type="slidenum">
              <a:rPr lang="en-US" altLang="en-US" smtClean="0"/>
              <a:pPr/>
              <a:t>‹#›</a:t>
            </a:fld>
            <a:endParaRPr lang="en-US" altLang="en-US"/>
          </a:p>
        </p:txBody>
      </p:sp>
    </p:spTree>
    <p:extLst>
      <p:ext uri="{BB962C8B-B14F-4D97-AF65-F5344CB8AC3E}">
        <p14:creationId xmlns:p14="http://schemas.microsoft.com/office/powerpoint/2010/main" val="383285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EFB3F09-AA32-4EAE-A02D-3077ED0BE05C}" type="datetime1">
              <a:rPr lang="en-US" altLang="en-US" smtClean="0"/>
              <a:pPr/>
              <a:t>9/15/2016</a:t>
            </a:fld>
            <a:endParaRPr lang="en-US" alt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05A1CA55-15B7-4D87-A0D4-7B83646AD220}" type="slidenum">
              <a:rPr lang="en-US" altLang="en-US" smtClean="0"/>
              <a:pPr/>
              <a:t>‹#›</a:t>
            </a:fld>
            <a:endParaRPr lang="en-US" altLang="en-US"/>
          </a:p>
        </p:txBody>
      </p:sp>
    </p:spTree>
    <p:extLst>
      <p:ext uri="{BB962C8B-B14F-4D97-AF65-F5344CB8AC3E}">
        <p14:creationId xmlns:p14="http://schemas.microsoft.com/office/powerpoint/2010/main" val="1041547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1F0E2BCF-BAE0-4688-B0D1-11FFE964C593}" type="datetime1">
              <a:rPr lang="en-US" altLang="en-US" smtClean="0"/>
              <a:pPr/>
              <a:t>9/15/2016</a:t>
            </a:fld>
            <a:endParaRPr lang="en-US" alt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629B618C-44EF-400D-A93C-4738381FC62F}" type="slidenum">
              <a:rPr lang="en-US" altLang="en-US" smtClean="0"/>
              <a:pPr/>
              <a:t>‹#›</a:t>
            </a:fld>
            <a:endParaRPr lang="en-US" altLang="en-US"/>
          </a:p>
        </p:txBody>
      </p:sp>
    </p:spTree>
    <p:extLst>
      <p:ext uri="{BB962C8B-B14F-4D97-AF65-F5344CB8AC3E}">
        <p14:creationId xmlns:p14="http://schemas.microsoft.com/office/powerpoint/2010/main" val="2994951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A312B20-8F14-4BB6-BC50-E1C003027454}" type="datetime1">
              <a:rPr lang="en-US" altLang="en-US" smtClean="0"/>
              <a:pPr/>
              <a:t>9/15/2016</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79120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6CC50FA-8523-4887-BC51-3D1799CB77E1}" type="datetime1">
              <a:rPr lang="en-US" altLang="en-US" smtClean="0"/>
              <a:pPr/>
              <a:t>9/15/2016</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3E3870EA-A942-48C7-96E4-5DEC40CEED0F}" type="slidenum">
              <a:rPr lang="en-US" altLang="en-US" smtClean="0"/>
              <a:pPr/>
              <a:t>‹#›</a:t>
            </a:fld>
            <a:endParaRPr lang="en-US" altLang="en-US"/>
          </a:p>
        </p:txBody>
      </p:sp>
    </p:spTree>
    <p:extLst>
      <p:ext uri="{BB962C8B-B14F-4D97-AF65-F5344CB8AC3E}">
        <p14:creationId xmlns:p14="http://schemas.microsoft.com/office/powerpoint/2010/main" val="968037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1598D5B5-F06D-4DF1-A8CD-7FB6B372E12B}" type="datetime1">
              <a:rPr lang="en-US" altLang="en-US" smtClean="0"/>
              <a:pPr/>
              <a:t>9/15/2016</a:t>
            </a:fld>
            <a:endParaRPr lang="en-US" altLang="en-US"/>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pPr>
              <a:defRPr/>
            </a:pPr>
            <a:endParaRPr lang="en-US"/>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B090880D-3477-4706-872B-E8CE9DE48FD5}" type="slidenum">
              <a:rPr lang="en-US" altLang="en-US" smtClean="0"/>
              <a:pPr/>
              <a:t>‹#›</a:t>
            </a:fld>
            <a:endParaRPr lang="en-US" altLang="en-US"/>
          </a:p>
        </p:txBody>
      </p:sp>
    </p:spTree>
    <p:extLst>
      <p:ext uri="{BB962C8B-B14F-4D97-AF65-F5344CB8AC3E}">
        <p14:creationId xmlns:p14="http://schemas.microsoft.com/office/powerpoint/2010/main" val="3297297168"/>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 id="2147484205" r:id="rId14"/>
    <p:sldLayoutId id="2147484206" r:id="rId15"/>
    <p:sldLayoutId id="2147484207" r:id="rId16"/>
    <p:sldLayoutId id="2147484208" r:id="rId1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4.png"/><Relationship Id="rId2" Type="http://schemas.microsoft.com/office/2007/relationships/media" Target="../media/media1.WAV"/><Relationship Id="rId1" Type="http://schemas.openxmlformats.org/officeDocument/2006/relationships/audio" Target="_Chain%20of%20Fools.mp3"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4.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26.jpe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jpg"/><Relationship Id="rId5" Type="http://schemas.openxmlformats.org/officeDocument/2006/relationships/image" Target="../media/image4.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ideo" Target="https://www.youtube.com/embed/2zrtHt3bBmQ?list=PLVo8AIdHe_UcnZnFPxtrMEcjv1hM9_4fv"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2.jpeg"/><Relationship Id="rId5" Type="http://schemas.openxmlformats.org/officeDocument/2006/relationships/image" Target="../media/image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7.WAV"/><Relationship Id="rId7" Type="http://schemas.openxmlformats.org/officeDocument/2006/relationships/image" Target="../media/image13.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audio" Target="../media/media7.WAV"/><Relationship Id="rId9"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hyperlink" Target="http://www.stanczyk.weebly.co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4046538" y="4624388"/>
            <a:ext cx="4792662" cy="933450"/>
          </a:xfrm>
        </p:spPr>
        <p:txBody>
          <a:bodyPr>
            <a:normAutofit fontScale="90000"/>
          </a:bodyPr>
          <a:lstStyle/>
          <a:p>
            <a:pPr eaLnBrk="1" hangingPunct="1">
              <a:defRPr/>
            </a:pPr>
            <a:r>
              <a:rPr lang="en-US">
                <a:ea typeface="ＭＳ Ｐゴシック" pitchFamily="34" charset="-128"/>
                <a:cs typeface="ＭＳ Ｐゴシック" pitchFamily="34" charset="-128"/>
              </a:rPr>
              <a:t>CLASSROOM PROCEDURES</a:t>
            </a:r>
          </a:p>
        </p:txBody>
      </p:sp>
      <p:pic>
        <p:nvPicPr>
          <p:cNvPr id="5" name="_Chain of Fools.mp3">
            <a:hlinkClick r:id="" action="ppaction://media"/>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430713" y="3287713"/>
            <a:ext cx="2825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2300" y="233363"/>
            <a:ext cx="5484813"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hildish high school.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a:xfrm>
            <a:off x="4046538" y="4624388"/>
            <a:ext cx="4792662" cy="933450"/>
          </a:xfrm>
        </p:spPr>
        <p:txBody>
          <a:bodyPr>
            <a:normAutofit fontScale="90000"/>
          </a:bodyPr>
          <a:lstStyle/>
          <a:p>
            <a:pPr eaLnBrk="1" hangingPunct="1">
              <a:defRPr/>
            </a:pPr>
            <a:r>
              <a:rPr lang="en-US">
                <a:ea typeface="ＭＳ Ｐゴシック" pitchFamily="34" charset="-128"/>
                <a:cs typeface="ＭＳ Ｐゴシック" pitchFamily="34" charset="-128"/>
              </a:rPr>
              <a:t>CLASSROOM PROCEDURES</a:t>
            </a:r>
          </a:p>
        </p:txBody>
      </p:sp>
      <p:sp>
        <p:nvSpPr>
          <p:cNvPr id="37893" name="Subtitle 5"/>
          <p:cNvSpPr>
            <a:spLocks noGrp="1"/>
          </p:cNvSpPr>
          <p:nvPr>
            <p:ph type="subTitle" idx="1"/>
          </p:nvPr>
        </p:nvSpPr>
        <p:spPr/>
        <p:txBody>
          <a:bodyPr/>
          <a:lstStyle/>
          <a:p>
            <a:endParaRPr lang="en-US" altLang="en-US">
              <a:solidFill>
                <a:srgbClr val="898989"/>
              </a:solidFill>
              <a:ea typeface="ＭＳ Ｐゴシック" panose="020B0600070205080204" pitchFamily="34" charset="-128"/>
            </a:endParaRPr>
          </a:p>
        </p:txBody>
      </p:sp>
      <p:sp>
        <p:nvSpPr>
          <p:cNvPr id="35843" name="TextBox 3"/>
          <p:cNvSpPr txBox="1">
            <a:spLocks noChangeArrowheads="1"/>
          </p:cNvSpPr>
          <p:nvPr/>
        </p:nvSpPr>
        <p:spPr bwMode="auto">
          <a:xfrm>
            <a:off x="290513" y="471488"/>
            <a:ext cx="4510087"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chemeClr val="bg1"/>
                </a:solidFill>
                <a:latin typeface="Rockwell" panose="02060603020205020403" pitchFamily="18" charset="0"/>
              </a:rPr>
              <a:t>KLEENEX, DESK WIPES, ANTI BACTERIAL  AND LOTION ARE PROVIDED AS A COURTESY.</a:t>
            </a:r>
          </a:p>
          <a:p>
            <a:pPr eaLnBrk="1" hangingPunct="1"/>
            <a:endParaRPr lang="en-US" altLang="en-US" sz="2800">
              <a:solidFill>
                <a:schemeClr val="bg1"/>
              </a:solidFill>
              <a:latin typeface="Rockwell" panose="02060603020205020403" pitchFamily="18" charset="0"/>
            </a:endParaRPr>
          </a:p>
          <a:p>
            <a:pPr eaLnBrk="1" hangingPunct="1"/>
            <a:r>
              <a:rPr lang="en-US" altLang="en-US" sz="2800">
                <a:solidFill>
                  <a:schemeClr val="bg1"/>
                </a:solidFill>
                <a:latin typeface="Rockwell" panose="02060603020205020403" pitchFamily="18" charset="0"/>
              </a:rPr>
              <a:t>ONCE WE RUN OUT YOU MAY REPLENISH THEM FOR EXTRA CREDIT.</a:t>
            </a:r>
          </a:p>
          <a:p>
            <a:pPr eaLnBrk="1" hangingPunct="1"/>
            <a:endParaRPr lang="en-US" altLang="en-US" sz="2800">
              <a:solidFill>
                <a:schemeClr val="bg1"/>
              </a:solidFill>
              <a:latin typeface="Rockwell" panose="02060603020205020403" pitchFamily="18" charset="0"/>
            </a:endParaRPr>
          </a:p>
        </p:txBody>
      </p:sp>
      <p:pic>
        <p:nvPicPr>
          <p:cNvPr id="3789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35613" y="471488"/>
            <a:ext cx="24257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rot="19788628">
            <a:off x="3935352" y="2410465"/>
            <a:ext cx="5062749" cy="923330"/>
          </a:xfrm>
          <a:prstGeom prst="rect">
            <a:avLst/>
          </a:prstGeom>
          <a:noFill/>
          <a:effectLst/>
          <a:scene3d>
            <a:camera prst="orthographicFront"/>
            <a:lightRig rig="flat" dir="tl">
              <a:rot lat="0" lon="0" rev="6600000"/>
            </a:lightRig>
          </a:scene3d>
          <a:sp3d>
            <a:bevelT w="165100" prst="coolSlant"/>
          </a:sp3d>
        </p:spPr>
        <p:txBody>
          <a:bodyPr>
            <a:spAutoFit/>
            <a:sp3d extrusionH="25400" contourW="8890">
              <a:bevelT w="38100" h="31750"/>
              <a:contourClr>
                <a:schemeClr val="accent2">
                  <a:shade val="75000"/>
                </a:schemeClr>
              </a:contourClr>
            </a:sp3d>
          </a:bodyPr>
          <a:lstStyle/>
          <a:p>
            <a:pPr algn="ctr">
              <a:defRPr/>
            </a:pPr>
            <a:r>
              <a:rPr lang="en-US" sz="5400" b="1" dirty="0">
                <a:ln w="11430"/>
                <a:solidFill>
                  <a:srgbClr val="FF0000"/>
                </a:solidFill>
                <a:effectLst>
                  <a:outerShdw blurRad="50800" dist="39000" dir="5460000" algn="tl">
                    <a:srgbClr val="000000">
                      <a:alpha val="38000"/>
                    </a:srgbClr>
                  </a:outerShdw>
                </a:effectLst>
                <a:latin typeface="Arial" charset="0"/>
                <a:ea typeface="ＭＳ Ｐゴシック" charset="-128"/>
                <a:cs typeface="ＭＳ Ｐゴシック" charset="-128"/>
              </a:rPr>
              <a:t>Hygiene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5231" y="623316"/>
            <a:ext cx="4517638" cy="49392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70" decel="100000"/>
                                        <p:tgtEl>
                                          <p:spTgt spid="7"/>
                                        </p:tgtEl>
                                      </p:cBhvr>
                                    </p:animEffect>
                                    <p:animScale>
                                      <p:cBhvr>
                                        <p:cTn id="8" dur="770" decel="100000"/>
                                        <p:tgtEl>
                                          <p:spTgt spid="7"/>
                                        </p:tgtEl>
                                      </p:cBhvr>
                                      <p:from x="10000" y="10000"/>
                                      <p:to x="200000" y="450000"/>
                                    </p:animScale>
                                    <p:animScale>
                                      <p:cBhvr>
                                        <p:cTn id="9" dur="1230" accel="100000" fill="hold">
                                          <p:stCondLst>
                                            <p:cond delay="770"/>
                                          </p:stCondLst>
                                        </p:cTn>
                                        <p:tgtEl>
                                          <p:spTgt spid="7"/>
                                        </p:tgtEl>
                                      </p:cBhvr>
                                      <p:from x="200000" y="450000"/>
                                      <p:to x="100000" y="100000"/>
                                    </p:animScale>
                                    <p:set>
                                      <p:cBhvr>
                                        <p:cTn id="10" dur="770" fill="hold"/>
                                        <p:tgtEl>
                                          <p:spTgt spid="7"/>
                                        </p:tgtEl>
                                        <p:attrNameLst>
                                          <p:attrName>ppt_x</p:attrName>
                                        </p:attrNameLst>
                                      </p:cBhvr>
                                      <p:to>
                                        <p:strVal val="(0.5)"/>
                                      </p:to>
                                    </p:set>
                                    <p:anim from="(0.5)" to="(#ppt_x)" calcmode="lin" valueType="num">
                                      <p:cBhvr>
                                        <p:cTn id="11" dur="1230" accel="100000" fill="hold">
                                          <p:stCondLst>
                                            <p:cond delay="770"/>
                                          </p:stCondLst>
                                        </p:cTn>
                                        <p:tgtEl>
                                          <p:spTgt spid="7"/>
                                        </p:tgtEl>
                                        <p:attrNameLst>
                                          <p:attrName>ppt_x</p:attrName>
                                        </p:attrNameLst>
                                      </p:cBhvr>
                                    </p:anim>
                                    <p:set>
                                      <p:cBhvr>
                                        <p:cTn id="12" dur="770" fill="hold"/>
                                        <p:tgtEl>
                                          <p:spTgt spid="7"/>
                                        </p:tgtEl>
                                        <p:attrNameLst>
                                          <p:attrName>ppt_y</p:attrName>
                                        </p:attrNameLst>
                                      </p:cBhvr>
                                      <p:to>
                                        <p:strVal val="(#ppt_y+0.4)"/>
                                      </p:to>
                                    </p:set>
                                    <p:anim from="(#ppt_y+0.4)" to="(#ppt_y)" calcmode="lin" valueType="num">
                                      <p:cBhvr>
                                        <p:cTn id="13" dur="1230" accel="100000" fill="hold">
                                          <p:stCondLst>
                                            <p:cond delay="770"/>
                                          </p:stCondLst>
                                        </p:cTn>
                                        <p:tgtEl>
                                          <p:spTgt spid="7"/>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rubsLotion01.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35843">
                                            <p:txEl>
                                              <p:pRg st="0" end="0"/>
                                            </p:txEl>
                                          </p:spTgt>
                                        </p:tgtEl>
                                        <p:attrNameLst>
                                          <p:attrName>style.visibility</p:attrName>
                                        </p:attrNameLst>
                                      </p:cBhvr>
                                      <p:to>
                                        <p:strVal val="visible"/>
                                      </p:to>
                                    </p:set>
                                    <p:animEffect transition="in" filter="fade">
                                      <p:cBhvr>
                                        <p:cTn id="18" dur="2000"/>
                                        <p:tgtEl>
                                          <p:spTgt spid="35843">
                                            <p:txEl>
                                              <p:pRg st="0" end="0"/>
                                            </p:txEl>
                                          </p:spTgt>
                                        </p:tgtEl>
                                      </p:cBhvr>
                                    </p:animEffect>
                                    <p:anim calcmode="lin" valueType="num">
                                      <p:cBhvr>
                                        <p:cTn id="19" dur="20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p:cTn id="20" dur="1800" decel="100000" fill="hold"/>
                                        <p:tgtEl>
                                          <p:spTgt spid="35843">
                                            <p:txEl>
                                              <p:pRg st="0" end="0"/>
                                            </p:txEl>
                                          </p:spTgt>
                                        </p:tgtEl>
                                        <p:attrNameLst>
                                          <p:attrName>ppt_y</p:attrName>
                                        </p:attrNameLst>
                                      </p:cBhvr>
                                      <p:tavLst>
                                        <p:tav tm="0">
                                          <p:val>
                                            <p:strVal val="#ppt_y+1"/>
                                          </p:val>
                                        </p:tav>
                                        <p:tav tm="100000">
                                          <p:val>
                                            <p:strVal val="#ppt_y-.03"/>
                                          </p:val>
                                        </p:tav>
                                      </p:tavLst>
                                    </p:anim>
                                    <p:anim calcmode="lin" valueType="num">
                                      <p:cBhvr>
                                        <p:cTn id="21" dur="200" accel="100000" fill="hold">
                                          <p:stCondLst>
                                            <p:cond delay="1800"/>
                                          </p:stCondLst>
                                        </p:cTn>
                                        <p:tgtEl>
                                          <p:spTgt spid="3584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35843">
                                            <p:txEl>
                                              <p:pRg st="2" end="2"/>
                                            </p:txEl>
                                          </p:spTgt>
                                        </p:tgtEl>
                                        <p:attrNameLst>
                                          <p:attrName>style.visibility</p:attrName>
                                        </p:attrNameLst>
                                      </p:cBhvr>
                                      <p:to>
                                        <p:strVal val="visible"/>
                                      </p:to>
                                    </p:set>
                                    <p:animEffect transition="in" filter="fade">
                                      <p:cBhvr>
                                        <p:cTn id="26" dur="2000"/>
                                        <p:tgtEl>
                                          <p:spTgt spid="35843">
                                            <p:txEl>
                                              <p:pRg st="2" end="2"/>
                                            </p:txEl>
                                          </p:spTgt>
                                        </p:tgtEl>
                                      </p:cBhvr>
                                    </p:animEffect>
                                    <p:anim calcmode="lin" valueType="num">
                                      <p:cBhvr>
                                        <p:cTn id="27" dur="20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p:cTn id="28" dur="1800" decel="100000" fill="hold"/>
                                        <p:tgtEl>
                                          <p:spTgt spid="35843">
                                            <p:txEl>
                                              <p:pRg st="2" end="2"/>
                                            </p:txEl>
                                          </p:spTgt>
                                        </p:tgtEl>
                                        <p:attrNameLst>
                                          <p:attrName>ppt_y</p:attrName>
                                        </p:attrNameLst>
                                      </p:cBhvr>
                                      <p:tavLst>
                                        <p:tav tm="0">
                                          <p:val>
                                            <p:strVal val="#ppt_y+1"/>
                                          </p:val>
                                        </p:tav>
                                        <p:tav tm="100000">
                                          <p:val>
                                            <p:strVal val="#ppt_y-.03"/>
                                          </p:val>
                                        </p:tav>
                                      </p:tavLst>
                                    </p:anim>
                                    <p:anim calcmode="lin" valueType="num">
                                      <p:cBhvr>
                                        <p:cTn id="29" dur="200" accel="100000" fill="hold">
                                          <p:stCondLst>
                                            <p:cond delay="1800"/>
                                          </p:stCondLst>
                                        </p:cTn>
                                        <p:tgtEl>
                                          <p:spTgt spid="3584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ctrTitle"/>
          </p:nvPr>
        </p:nvSpPr>
        <p:spPr>
          <a:xfrm>
            <a:off x="4046538" y="4624388"/>
            <a:ext cx="4792662" cy="933450"/>
          </a:xfrm>
        </p:spPr>
        <p:txBody>
          <a:bodyPr>
            <a:normAutofit fontScale="90000"/>
          </a:bodyPr>
          <a:lstStyle/>
          <a:p>
            <a:pPr eaLnBrk="1" hangingPunct="1">
              <a:defRPr/>
            </a:pPr>
            <a:r>
              <a:rPr lang="en-US">
                <a:ea typeface="ＭＳ Ｐゴシック" pitchFamily="34" charset="-128"/>
                <a:cs typeface="ＭＳ Ｐゴシック" pitchFamily="34" charset="-128"/>
              </a:rPr>
              <a:t>CLASSROOM PROCEDURES</a:t>
            </a:r>
          </a:p>
        </p:txBody>
      </p:sp>
      <p:sp>
        <p:nvSpPr>
          <p:cNvPr id="3" name="Subtitle 6"/>
          <p:cNvSpPr>
            <a:spLocks noGrp="1"/>
          </p:cNvSpPr>
          <p:nvPr>
            <p:ph type="subTitle" idx="1"/>
          </p:nvPr>
        </p:nvSpPr>
        <p:spPr/>
        <p:txBody>
          <a:bodyPr/>
          <a:lstStyle/>
          <a:p>
            <a:endParaRPr lang="en-US" altLang="en-US">
              <a:solidFill>
                <a:srgbClr val="898989"/>
              </a:solidFill>
              <a:ea typeface="ＭＳ Ｐゴシック" panose="020B0600070205080204" pitchFamily="34" charset="-128"/>
            </a:endParaRPr>
          </a:p>
        </p:txBody>
      </p:sp>
      <p:sp>
        <p:nvSpPr>
          <p:cNvPr id="39940" name="TextBox 4"/>
          <p:cNvSpPr txBox="1">
            <a:spLocks noChangeArrowheads="1"/>
          </p:cNvSpPr>
          <p:nvPr/>
        </p:nvSpPr>
        <p:spPr bwMode="auto">
          <a:xfrm>
            <a:off x="598488" y="2413000"/>
            <a:ext cx="3175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rgbClr val="FFFFFF"/>
                </a:solidFill>
                <a:latin typeface="Rockwell" panose="02060603020205020403" pitchFamily="18" charset="0"/>
              </a:rPr>
              <a:t>ORPHAN PENS &amp; PENCILS</a:t>
            </a:r>
          </a:p>
        </p:txBody>
      </p:sp>
      <p:pic>
        <p:nvPicPr>
          <p:cNvPr id="8" name="Picture 7" descr="SAD PENCI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6263" y="385763"/>
            <a:ext cx="3346450" cy="405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AD PENCIL 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46538" y="385763"/>
            <a:ext cx="3008312" cy="405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ost in wood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3026"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lide(fromBottom)">
                                      <p:cBhvr>
                                        <p:cTn id="11" dur="500"/>
                                        <p:tgtEl>
                                          <p:spTgt spid="9"/>
                                        </p:tgtEl>
                                      </p:cBhvr>
                                    </p:animEffect>
                                  </p:childTnLst>
                                </p:cTn>
                              </p:par>
                              <p:par>
                                <p:cTn id="12" presetID="1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slide(fromBottom)">
                                      <p:cBhvr>
                                        <p:cTn id="14" dur="500"/>
                                        <p:tgtEl>
                                          <p:spTgt spid="8"/>
                                        </p:tgtEl>
                                      </p:cBhvr>
                                    </p:animEffect>
                                  </p:childTnLst>
                                </p:cTn>
                              </p:par>
                            </p:childTnLst>
                          </p:cTn>
                        </p:par>
                        <p:par>
                          <p:cTn id="15" fill="hold" nodeType="afterGroup">
                            <p:stCondLst>
                              <p:cond delay="500"/>
                            </p:stCondLst>
                            <p:childTnLst>
                              <p:par>
                                <p:cTn id="16" presetID="37" presetClass="entr" presetSubtype="0" fill="hold" grpId="0" nodeType="afterEffect">
                                  <p:stCondLst>
                                    <p:cond delay="0"/>
                                  </p:stCondLst>
                                  <p:childTnLst>
                                    <p:set>
                                      <p:cBhvr>
                                        <p:cTn id="17" dur="1" fill="hold">
                                          <p:stCondLst>
                                            <p:cond delay="0"/>
                                          </p:stCondLst>
                                        </p:cTn>
                                        <p:tgtEl>
                                          <p:spTgt spid="39940"/>
                                        </p:tgtEl>
                                        <p:attrNameLst>
                                          <p:attrName>style.visibility</p:attrName>
                                        </p:attrNameLst>
                                      </p:cBhvr>
                                      <p:to>
                                        <p:strVal val="visible"/>
                                      </p:to>
                                    </p:set>
                                    <p:animEffect transition="in" filter="fade">
                                      <p:cBhvr>
                                        <p:cTn id="18" dur="1000"/>
                                        <p:tgtEl>
                                          <p:spTgt spid="39940"/>
                                        </p:tgtEl>
                                      </p:cBhvr>
                                    </p:animEffect>
                                    <p:anim calcmode="lin" valueType="num">
                                      <p:cBhvr>
                                        <p:cTn id="19" dur="1000" fill="hold"/>
                                        <p:tgtEl>
                                          <p:spTgt spid="39940"/>
                                        </p:tgtEl>
                                        <p:attrNameLst>
                                          <p:attrName>ppt_x</p:attrName>
                                        </p:attrNameLst>
                                      </p:cBhvr>
                                      <p:tavLst>
                                        <p:tav tm="0">
                                          <p:val>
                                            <p:strVal val="#ppt_x"/>
                                          </p:val>
                                        </p:tav>
                                        <p:tav tm="100000">
                                          <p:val>
                                            <p:strVal val="#ppt_x"/>
                                          </p:val>
                                        </p:tav>
                                      </p:tavLst>
                                    </p:anim>
                                    <p:anim calcmode="lin" valueType="num">
                                      <p:cBhvr>
                                        <p:cTn id="20" dur="900" decel="100000" fill="hold"/>
                                        <p:tgtEl>
                                          <p:spTgt spid="3994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99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399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ctrTitle"/>
          </p:nvPr>
        </p:nvSpPr>
        <p:spPr>
          <a:xfrm>
            <a:off x="4046538" y="4624388"/>
            <a:ext cx="4792662" cy="933450"/>
          </a:xfrm>
        </p:spPr>
        <p:txBody>
          <a:bodyPr>
            <a:normAutofit fontScale="90000"/>
          </a:bodyPr>
          <a:lstStyle/>
          <a:p>
            <a:pPr eaLnBrk="1" hangingPunct="1">
              <a:defRPr/>
            </a:pPr>
            <a:r>
              <a:rPr lang="en-US">
                <a:ea typeface="ＭＳ Ｐゴシック" pitchFamily="34" charset="-128"/>
                <a:cs typeface="ＭＳ Ｐゴシック" pitchFamily="34" charset="-128"/>
              </a:rPr>
              <a:t>CLASSROOM PROCEDURES</a:t>
            </a:r>
          </a:p>
        </p:txBody>
      </p:sp>
      <p:sp>
        <p:nvSpPr>
          <p:cNvPr id="40966" name="Subtitle 6"/>
          <p:cNvSpPr>
            <a:spLocks noGrp="1"/>
          </p:cNvSpPr>
          <p:nvPr>
            <p:ph type="subTitle" idx="1"/>
          </p:nvPr>
        </p:nvSpPr>
        <p:spPr/>
        <p:txBody>
          <a:bodyPr/>
          <a:lstStyle/>
          <a:p>
            <a:endParaRPr lang="en-US" altLang="en-US">
              <a:solidFill>
                <a:srgbClr val="898989"/>
              </a:solidFill>
              <a:ea typeface="ＭＳ Ｐゴシック" panose="020B0600070205080204" pitchFamily="34" charset="-128"/>
            </a:endParaRPr>
          </a:p>
        </p:txBody>
      </p:sp>
      <p:sp>
        <p:nvSpPr>
          <p:cNvPr id="38915" name="TextBox 3"/>
          <p:cNvSpPr txBox="1">
            <a:spLocks noChangeArrowheads="1"/>
          </p:cNvSpPr>
          <p:nvPr/>
        </p:nvSpPr>
        <p:spPr bwMode="auto">
          <a:xfrm>
            <a:off x="581025" y="561975"/>
            <a:ext cx="346551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rgbClr val="FFFFFF"/>
                </a:solidFill>
                <a:latin typeface="Rockwell" panose="02060603020205020403" pitchFamily="18" charset="0"/>
              </a:rPr>
              <a:t>MY DESKS</a:t>
            </a:r>
          </a:p>
          <a:p>
            <a:pPr eaLnBrk="1" hangingPunct="1"/>
            <a:r>
              <a:rPr lang="en-US" altLang="en-US" sz="2800">
                <a:solidFill>
                  <a:srgbClr val="FFFFFF"/>
                </a:solidFill>
                <a:latin typeface="Rockwell" panose="02060603020205020403" pitchFamily="18" charset="0"/>
              </a:rPr>
              <a:t>MY CHAIR</a:t>
            </a:r>
          </a:p>
          <a:p>
            <a:pPr eaLnBrk="1" hangingPunct="1"/>
            <a:r>
              <a:rPr lang="en-US" altLang="en-US" sz="2800">
                <a:solidFill>
                  <a:srgbClr val="FFFFFF"/>
                </a:solidFill>
                <a:latin typeface="Rockwell" panose="02060603020205020403" pitchFamily="18" charset="0"/>
              </a:rPr>
              <a:t>MY BOARD</a:t>
            </a:r>
          </a:p>
          <a:p>
            <a:pPr eaLnBrk="1" hangingPunct="1"/>
            <a:r>
              <a:rPr lang="en-US" altLang="en-US" sz="2800">
                <a:solidFill>
                  <a:srgbClr val="FFFFFF"/>
                </a:solidFill>
                <a:latin typeface="Rockwell" panose="02060603020205020403" pitchFamily="18" charset="0"/>
              </a:rPr>
              <a:t>MY COMPUTER</a:t>
            </a:r>
          </a:p>
          <a:p>
            <a:pPr eaLnBrk="1" hangingPunct="1"/>
            <a:r>
              <a:rPr lang="en-US" altLang="en-US" sz="2800">
                <a:solidFill>
                  <a:srgbClr val="FFFFFF"/>
                </a:solidFill>
                <a:latin typeface="Rockwell" panose="02060603020205020403" pitchFamily="18" charset="0"/>
              </a:rPr>
              <a:t>MY MARKERS</a:t>
            </a:r>
          </a:p>
          <a:p>
            <a:pPr eaLnBrk="1" hangingPunct="1"/>
            <a:endParaRPr lang="en-US" altLang="en-US" sz="2800">
              <a:solidFill>
                <a:srgbClr val="FFFFFF"/>
              </a:solidFill>
              <a:latin typeface="Rockwell" panose="02060603020205020403" pitchFamily="18" charset="0"/>
            </a:endParaRPr>
          </a:p>
          <a:p>
            <a:pPr eaLnBrk="1" hangingPunct="1"/>
            <a:endParaRPr lang="en-US" altLang="en-US" sz="2800">
              <a:solidFill>
                <a:srgbClr val="FFFFFF"/>
              </a:solidFill>
              <a:latin typeface="Rockwell" panose="02060603020205020403" pitchFamily="18" charset="0"/>
            </a:endParaRPr>
          </a:p>
        </p:txBody>
      </p:sp>
      <p:pic>
        <p:nvPicPr>
          <p:cNvPr id="40964" name="Picture 4" descr="2012-08-29_14-52-15_32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46538" y="561975"/>
            <a:ext cx="4581525"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rot="19788628">
            <a:off x="3935352" y="2410465"/>
            <a:ext cx="5062749" cy="923330"/>
          </a:xfrm>
          <a:prstGeom prst="rect">
            <a:avLst/>
          </a:prstGeom>
          <a:noFill/>
          <a:effectLst/>
          <a:scene3d>
            <a:camera prst="orthographicFront"/>
            <a:lightRig rig="flat" dir="tl">
              <a:rot lat="0" lon="0" rev="6600000"/>
            </a:lightRig>
          </a:scene3d>
          <a:sp3d>
            <a:bevelT w="165100" prst="coolSlant"/>
          </a:sp3d>
        </p:spPr>
        <p:txBody>
          <a:bodyPr>
            <a:spAutoFit/>
            <a:sp3d extrusionH="25400" contourW="8890">
              <a:bevelT w="38100" h="31750"/>
              <a:contourClr>
                <a:schemeClr val="accent2">
                  <a:shade val="75000"/>
                </a:schemeClr>
              </a:contourClr>
            </a:sp3d>
          </a:bodyPr>
          <a:lstStyle/>
          <a:p>
            <a:pPr algn="ctr">
              <a:defRPr/>
            </a:pPr>
            <a:r>
              <a:rPr lang="en-US" sz="5400" b="1" dirty="0">
                <a:ln w="11430"/>
                <a:solidFill>
                  <a:srgbClr val="FF0000"/>
                </a:solidFill>
                <a:effectLst>
                  <a:outerShdw blurRad="50800" dist="39000" dir="5460000" algn="tl">
                    <a:srgbClr val="000000">
                      <a:alpha val="38000"/>
                    </a:srgbClr>
                  </a:outerShdw>
                </a:effectLst>
                <a:latin typeface="Arial" charset="0"/>
                <a:ea typeface="ＭＳ Ｐゴシック" charset="-128"/>
                <a:cs typeface="ＭＳ Ｐゴシック" charset="-128"/>
              </a:rPr>
              <a:t>My Stuff</a:t>
            </a:r>
          </a:p>
        </p:txBody>
      </p:sp>
      <p:pic>
        <p:nvPicPr>
          <p:cNvPr id="2" name="min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741738"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1000"/>
                                        <p:tgtEl>
                                          <p:spTgt spid="38915">
                                            <p:txEl>
                                              <p:pRg st="0" end="0"/>
                                            </p:txEl>
                                          </p:spTgt>
                                        </p:tgtEl>
                                      </p:cBhvr>
                                    </p:animEffect>
                                    <p:anim calcmode="lin" valueType="num">
                                      <p:cBhvr>
                                        <p:cTn id="8" dur="10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891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891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mediacall" presetSubtype="0" fill="hold" nodeType="clickEffect">
                                  <p:stCondLst>
                                    <p:cond delay="0"/>
                                  </p:stCondLst>
                                  <p:childTnLst>
                                    <p:cmd type="call" cmd="playFrom(0.0)">
                                      <p:cBhvr>
                                        <p:cTn id="14" dur="8640" fill="hold"/>
                                        <p:tgtEl>
                                          <p:spTgt spid="2"/>
                                        </p:tgtEl>
                                      </p:cBhvr>
                                    </p:cmd>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38915">
                                            <p:txEl>
                                              <p:pRg st="1" end="1"/>
                                            </p:txEl>
                                          </p:spTgt>
                                        </p:tgtEl>
                                        <p:attrNameLst>
                                          <p:attrName>style.visibility</p:attrName>
                                        </p:attrNameLst>
                                      </p:cBhvr>
                                      <p:to>
                                        <p:strVal val="visible"/>
                                      </p:to>
                                    </p:set>
                                    <p:animEffect transition="in" filter="fade">
                                      <p:cBhvr>
                                        <p:cTn id="19" dur="1000"/>
                                        <p:tgtEl>
                                          <p:spTgt spid="38915">
                                            <p:txEl>
                                              <p:pRg st="1" end="1"/>
                                            </p:txEl>
                                          </p:spTgt>
                                        </p:tgtEl>
                                      </p:cBhvr>
                                    </p:animEffect>
                                    <p:anim calcmode="lin" valueType="num">
                                      <p:cBhvr>
                                        <p:cTn id="20" dur="10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8915">
                                            <p:txEl>
                                              <p:pRg st="1" end="1"/>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891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38915">
                                            <p:txEl>
                                              <p:pRg st="2" end="2"/>
                                            </p:txEl>
                                          </p:spTgt>
                                        </p:tgtEl>
                                        <p:attrNameLst>
                                          <p:attrName>style.visibility</p:attrName>
                                        </p:attrNameLst>
                                      </p:cBhvr>
                                      <p:to>
                                        <p:strVal val="visible"/>
                                      </p:to>
                                    </p:set>
                                    <p:animEffect transition="in" filter="fade">
                                      <p:cBhvr>
                                        <p:cTn id="27" dur="1000"/>
                                        <p:tgtEl>
                                          <p:spTgt spid="38915">
                                            <p:txEl>
                                              <p:pRg st="2" end="2"/>
                                            </p:txEl>
                                          </p:spTgt>
                                        </p:tgtEl>
                                      </p:cBhvr>
                                    </p:animEffect>
                                    <p:anim calcmode="lin" valueType="num">
                                      <p:cBhvr>
                                        <p:cTn id="28" dur="10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38915">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891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38915">
                                            <p:txEl>
                                              <p:pRg st="3" end="3"/>
                                            </p:txEl>
                                          </p:spTgt>
                                        </p:tgtEl>
                                        <p:attrNameLst>
                                          <p:attrName>style.visibility</p:attrName>
                                        </p:attrNameLst>
                                      </p:cBhvr>
                                      <p:to>
                                        <p:strVal val="visible"/>
                                      </p:to>
                                    </p:set>
                                    <p:animEffect transition="in" filter="fade">
                                      <p:cBhvr>
                                        <p:cTn id="35" dur="1000"/>
                                        <p:tgtEl>
                                          <p:spTgt spid="38915">
                                            <p:txEl>
                                              <p:pRg st="3" end="3"/>
                                            </p:txEl>
                                          </p:spTgt>
                                        </p:tgtEl>
                                      </p:cBhvr>
                                    </p:animEffect>
                                    <p:anim calcmode="lin" valueType="num">
                                      <p:cBhvr>
                                        <p:cTn id="36" dur="10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38915">
                                            <p:txEl>
                                              <p:pRg st="3" end="3"/>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38915">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38915">
                                            <p:txEl>
                                              <p:pRg st="4" end="4"/>
                                            </p:txEl>
                                          </p:spTgt>
                                        </p:tgtEl>
                                        <p:attrNameLst>
                                          <p:attrName>style.visibility</p:attrName>
                                        </p:attrNameLst>
                                      </p:cBhvr>
                                      <p:to>
                                        <p:strVal val="visible"/>
                                      </p:to>
                                    </p:set>
                                    <p:animEffect transition="in" filter="fade">
                                      <p:cBhvr>
                                        <p:cTn id="43" dur="1000"/>
                                        <p:tgtEl>
                                          <p:spTgt spid="38915">
                                            <p:txEl>
                                              <p:pRg st="4" end="4"/>
                                            </p:txEl>
                                          </p:spTgt>
                                        </p:tgtEl>
                                      </p:cBhvr>
                                    </p:animEffect>
                                    <p:anim calcmode="lin" valueType="num">
                                      <p:cBhvr>
                                        <p:cTn id="44" dur="10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p:cTn id="45" dur="900" decel="100000" fill="hold"/>
                                        <p:tgtEl>
                                          <p:spTgt spid="38915">
                                            <p:txEl>
                                              <p:pRg st="4" end="4"/>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38915">
                                            <p:txEl>
                                              <p:pRg st="4" end="4"/>
                                            </p:txEl>
                                          </p:spTgt>
                                        </p:tgtEl>
                                        <p:attrNameLst>
                                          <p:attrName>ppt_y</p:attrName>
                                        </p:attrNameLst>
                                      </p:cBhvr>
                                      <p:tavLst>
                                        <p:tav tm="0">
                                          <p:val>
                                            <p:strVal val="#ppt_y-.03"/>
                                          </p:val>
                                        </p:tav>
                                        <p:tav tm="100000">
                                          <p:val>
                                            <p:strVal val="#ppt_y"/>
                                          </p:val>
                                        </p:tav>
                                      </p:tavLst>
                                    </p:anim>
                                  </p:childTnLst>
                                </p:cTn>
                              </p:par>
                              <p:par>
                                <p:cTn id="47" presetID="26"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80">
                                          <p:stCondLst>
                                            <p:cond delay="0"/>
                                          </p:stCondLst>
                                        </p:cTn>
                                        <p:tgtEl>
                                          <p:spTgt spid="6"/>
                                        </p:tgtEl>
                                      </p:cBhvr>
                                    </p:animEffect>
                                    <p:anim calcmode="lin" valueType="num">
                                      <p:cBhvr>
                                        <p:cTn id="5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5" dur="26">
                                          <p:stCondLst>
                                            <p:cond delay="650"/>
                                          </p:stCondLst>
                                        </p:cTn>
                                        <p:tgtEl>
                                          <p:spTgt spid="6"/>
                                        </p:tgtEl>
                                      </p:cBhvr>
                                      <p:to x="100000" y="60000"/>
                                    </p:animScale>
                                    <p:animScale>
                                      <p:cBhvr>
                                        <p:cTn id="56" dur="166" decel="50000">
                                          <p:stCondLst>
                                            <p:cond delay="676"/>
                                          </p:stCondLst>
                                        </p:cTn>
                                        <p:tgtEl>
                                          <p:spTgt spid="6"/>
                                        </p:tgtEl>
                                      </p:cBhvr>
                                      <p:to x="100000" y="100000"/>
                                    </p:animScale>
                                    <p:animScale>
                                      <p:cBhvr>
                                        <p:cTn id="57" dur="26">
                                          <p:stCondLst>
                                            <p:cond delay="1312"/>
                                          </p:stCondLst>
                                        </p:cTn>
                                        <p:tgtEl>
                                          <p:spTgt spid="6"/>
                                        </p:tgtEl>
                                      </p:cBhvr>
                                      <p:to x="100000" y="80000"/>
                                    </p:animScale>
                                    <p:animScale>
                                      <p:cBhvr>
                                        <p:cTn id="58" dur="166" decel="50000">
                                          <p:stCondLst>
                                            <p:cond delay="1338"/>
                                          </p:stCondLst>
                                        </p:cTn>
                                        <p:tgtEl>
                                          <p:spTgt spid="6"/>
                                        </p:tgtEl>
                                      </p:cBhvr>
                                      <p:to x="100000" y="100000"/>
                                    </p:animScale>
                                    <p:animScale>
                                      <p:cBhvr>
                                        <p:cTn id="59" dur="26">
                                          <p:stCondLst>
                                            <p:cond delay="1642"/>
                                          </p:stCondLst>
                                        </p:cTn>
                                        <p:tgtEl>
                                          <p:spTgt spid="6"/>
                                        </p:tgtEl>
                                      </p:cBhvr>
                                      <p:to x="100000" y="90000"/>
                                    </p:animScale>
                                    <p:animScale>
                                      <p:cBhvr>
                                        <p:cTn id="60" dur="166" decel="50000">
                                          <p:stCondLst>
                                            <p:cond delay="1668"/>
                                          </p:stCondLst>
                                        </p:cTn>
                                        <p:tgtEl>
                                          <p:spTgt spid="6"/>
                                        </p:tgtEl>
                                      </p:cBhvr>
                                      <p:to x="100000" y="100000"/>
                                    </p:animScale>
                                    <p:animScale>
                                      <p:cBhvr>
                                        <p:cTn id="61" dur="26">
                                          <p:stCondLst>
                                            <p:cond delay="1808"/>
                                          </p:stCondLst>
                                        </p:cTn>
                                        <p:tgtEl>
                                          <p:spTgt spid="6"/>
                                        </p:tgtEl>
                                      </p:cBhvr>
                                      <p:to x="100000" y="95000"/>
                                    </p:animScale>
                                    <p:animScale>
                                      <p:cBhvr>
                                        <p:cTn id="6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2"/>
                </p:tgtEl>
              </p:cMediaNode>
            </p:audio>
          </p:childTnLst>
        </p:cTn>
      </p:par>
    </p:tnLst>
    <p:bldLst>
      <p:bldP spid="389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a:ea typeface="ＭＳ Ｐゴシック" panose="020B0600070205080204" pitchFamily="34" charset="-128"/>
              </a:rPr>
              <a:t>Phones</a:t>
            </a:r>
          </a:p>
        </p:txBody>
      </p:sp>
      <p:sp>
        <p:nvSpPr>
          <p:cNvPr id="41987" name="Content Placeholder 2"/>
          <p:cNvSpPr>
            <a:spLocks noGrp="1"/>
          </p:cNvSpPr>
          <p:nvPr>
            <p:ph idx="1"/>
          </p:nvPr>
        </p:nvSpPr>
        <p:spPr/>
        <p:txBody>
          <a:bodyPr/>
          <a:lstStyle/>
          <a:p>
            <a:r>
              <a:rPr lang="en-US" altLang="en-US" dirty="0" smtClean="0">
                <a:ea typeface="ＭＳ Ｐゴシック" panose="020B0600070205080204" pitchFamily="34" charset="-128"/>
              </a:rPr>
              <a:t>If I see them with out approval it’s a detention.</a:t>
            </a:r>
          </a:p>
          <a:p>
            <a:r>
              <a:rPr lang="en-US" altLang="en-US" dirty="0" smtClean="0">
                <a:ea typeface="ＭＳ Ｐゴシック" panose="020B0600070205080204" pitchFamily="34" charset="-128"/>
              </a:rPr>
              <a:t>I recommend the pretty container.</a:t>
            </a:r>
            <a:endParaRPr lang="en-US" altLang="en-US" dirty="0">
              <a:ea typeface="ＭＳ Ｐゴシック" panose="020B0600070205080204"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902" y="1293541"/>
            <a:ext cx="6876586" cy="4125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ctrTitle"/>
          </p:nvPr>
        </p:nvSpPr>
        <p:spPr>
          <a:xfrm>
            <a:off x="4046538" y="4624388"/>
            <a:ext cx="4792662" cy="933450"/>
          </a:xfrm>
        </p:spPr>
        <p:txBody>
          <a:bodyPr>
            <a:normAutofit fontScale="90000"/>
          </a:bodyPr>
          <a:lstStyle/>
          <a:p>
            <a:pPr eaLnBrk="1" hangingPunct="1">
              <a:defRPr/>
            </a:pPr>
            <a:r>
              <a:rPr lang="en-US">
                <a:ea typeface="ＭＳ Ｐゴシック" pitchFamily="34" charset="-128"/>
                <a:cs typeface="ＭＳ Ｐゴシック" pitchFamily="34" charset="-128"/>
              </a:rPr>
              <a:t>CLASSROOM PROCEDURES</a:t>
            </a:r>
          </a:p>
        </p:txBody>
      </p:sp>
      <p:sp>
        <p:nvSpPr>
          <p:cNvPr id="6" name="Rectangle 5"/>
          <p:cNvSpPr/>
          <p:nvPr/>
        </p:nvSpPr>
        <p:spPr>
          <a:xfrm rot="19788628">
            <a:off x="3887634" y="4610544"/>
            <a:ext cx="5062749" cy="923330"/>
          </a:xfrm>
          <a:prstGeom prst="rect">
            <a:avLst/>
          </a:prstGeom>
          <a:noFill/>
          <a:effectLst/>
          <a:scene3d>
            <a:camera prst="orthographicFront"/>
            <a:lightRig rig="flat" dir="tl">
              <a:rot lat="0" lon="0" rev="6600000"/>
            </a:lightRig>
          </a:scene3d>
          <a:sp3d>
            <a:bevelT w="165100" prst="coolSlant"/>
          </a:sp3d>
        </p:spPr>
        <p:txBody>
          <a:bodyPr>
            <a:spAutoFit/>
            <a:sp3d extrusionH="25400" contourW="8890">
              <a:bevelT w="38100" h="31750"/>
              <a:contourClr>
                <a:schemeClr val="accent2">
                  <a:shade val="75000"/>
                </a:schemeClr>
              </a:contourClr>
            </a:sp3d>
          </a:bodyPr>
          <a:lstStyle/>
          <a:p>
            <a:pPr algn="ctr">
              <a:defRPr/>
            </a:pPr>
            <a:r>
              <a:rPr lang="en-US" sz="5400" b="1" dirty="0">
                <a:ln w="11430"/>
                <a:solidFill>
                  <a:srgbClr val="FF0000"/>
                </a:solidFill>
                <a:effectLst>
                  <a:outerShdw blurRad="50800" dist="39000" dir="5460000" algn="tl">
                    <a:srgbClr val="000000">
                      <a:alpha val="38000"/>
                    </a:srgbClr>
                  </a:outerShdw>
                </a:effectLst>
                <a:latin typeface="Arial" charset="0"/>
                <a:ea typeface="ＭＳ Ｐゴシック" charset="-128"/>
                <a:cs typeface="ＭＳ Ｐゴシック" charset="-128"/>
              </a:rPr>
              <a:t>Books</a:t>
            </a:r>
          </a:p>
        </p:txBody>
      </p:sp>
      <p:pic>
        <p:nvPicPr>
          <p:cNvPr id="2355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4013" y="373063"/>
            <a:ext cx="1905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2150" y="3400425"/>
            <a:ext cx="19050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4"/>
          <p:cNvSpPr txBox="1">
            <a:spLocks noChangeArrowheads="1"/>
          </p:cNvSpPr>
          <p:nvPr/>
        </p:nvSpPr>
        <p:spPr bwMode="auto">
          <a:xfrm>
            <a:off x="2259013" y="661988"/>
            <a:ext cx="5741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dirty="0" smtClean="0">
                <a:solidFill>
                  <a:schemeClr val="bg1"/>
                </a:solidFill>
                <a:latin typeface="Rockwell" panose="02060603020205020403" pitchFamily="18" charset="0"/>
              </a:rPr>
              <a:t>WED</a:t>
            </a:r>
            <a:endParaRPr lang="en-US" altLang="en-US" sz="2800" dirty="0">
              <a:solidFill>
                <a:schemeClr val="bg1"/>
              </a:solidFill>
              <a:latin typeface="Rockwell" panose="02060603020205020403" pitchFamily="18" charset="0"/>
            </a:endParaRPr>
          </a:p>
        </p:txBody>
      </p:sp>
      <p:sp>
        <p:nvSpPr>
          <p:cNvPr id="23559" name="TextBox 4"/>
          <p:cNvSpPr txBox="1">
            <a:spLocks noChangeArrowheads="1"/>
          </p:cNvSpPr>
          <p:nvPr/>
        </p:nvSpPr>
        <p:spPr bwMode="auto">
          <a:xfrm>
            <a:off x="2749550" y="3682926"/>
            <a:ext cx="5741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dirty="0">
                <a:solidFill>
                  <a:schemeClr val="bg1"/>
                </a:solidFill>
                <a:latin typeface="Rockwell" panose="02060603020205020403" pitchFamily="18" charset="0"/>
              </a:rPr>
              <a:t>CHECK THE BOARD</a:t>
            </a:r>
          </a:p>
        </p:txBody>
      </p:sp>
      <p:pic>
        <p:nvPicPr>
          <p:cNvPr id="23560" name="Picture 12" descr="teens book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98913" y="1643063"/>
            <a:ext cx="28575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Box 4"/>
          <p:cNvSpPr txBox="1">
            <a:spLocks noChangeArrowheads="1"/>
          </p:cNvSpPr>
          <p:nvPr/>
        </p:nvSpPr>
        <p:spPr bwMode="auto">
          <a:xfrm>
            <a:off x="6926263" y="1643063"/>
            <a:ext cx="221773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dirty="0" smtClean="0">
                <a:solidFill>
                  <a:schemeClr val="bg1"/>
                </a:solidFill>
                <a:latin typeface="Rockwell" panose="02060603020205020403" pitchFamily="18" charset="0"/>
              </a:rPr>
              <a:t>Monday </a:t>
            </a:r>
          </a:p>
          <a:p>
            <a:pPr eaLnBrk="1" hangingPunct="1"/>
            <a:endParaRPr lang="en-US" altLang="en-US" sz="2800" dirty="0" smtClean="0">
              <a:solidFill>
                <a:schemeClr val="bg1"/>
              </a:solidFill>
              <a:latin typeface="Rockwell" panose="02060603020205020403" pitchFamily="18" charset="0"/>
            </a:endParaRPr>
          </a:p>
          <a:p>
            <a:pPr eaLnBrk="1" hangingPunct="1"/>
            <a:r>
              <a:rPr lang="en-US" altLang="en-US" sz="2800" dirty="0" smtClean="0">
                <a:solidFill>
                  <a:schemeClr val="bg1"/>
                </a:solidFill>
                <a:latin typeface="Rockwell" panose="02060603020205020403" pitchFamily="18" charset="0"/>
              </a:rPr>
              <a:t>And</a:t>
            </a:r>
          </a:p>
          <a:p>
            <a:pPr eaLnBrk="1" hangingPunct="1"/>
            <a:r>
              <a:rPr lang="en-US" altLang="en-US" sz="2800" dirty="0" smtClean="0">
                <a:solidFill>
                  <a:schemeClr val="bg1"/>
                </a:solidFill>
                <a:latin typeface="Rockwell" panose="02060603020205020403" pitchFamily="18" charset="0"/>
              </a:rPr>
              <a:t>Friday</a:t>
            </a:r>
            <a:endParaRPr lang="en-US" altLang="en-US" sz="2800" dirty="0">
              <a:solidFill>
                <a:schemeClr val="bg1"/>
              </a:solidFill>
              <a:latin typeface="Rockwell" panose="02060603020205020403" pitchFamily="18" charset="0"/>
            </a:endParaRPr>
          </a:p>
        </p:txBody>
      </p:sp>
      <p:pic>
        <p:nvPicPr>
          <p:cNvPr id="2" name="hit the book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254"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5" presetClass="entr" presetSubtype="0" fill="hold" nodeType="clickEffect">
                                  <p:stCondLst>
                                    <p:cond delay="0"/>
                                  </p:stCondLst>
                                  <p:childTnLst>
                                    <p:set>
                                      <p:cBhvr>
                                        <p:cTn id="22" dur="1" fill="hold">
                                          <p:stCondLst>
                                            <p:cond delay="0"/>
                                          </p:stCondLst>
                                        </p:cTn>
                                        <p:tgtEl>
                                          <p:spTgt spid="23556"/>
                                        </p:tgtEl>
                                        <p:attrNameLst>
                                          <p:attrName>style.visibility</p:attrName>
                                        </p:attrNameLst>
                                      </p:cBhvr>
                                      <p:to>
                                        <p:strVal val="visible"/>
                                      </p:to>
                                    </p:set>
                                    <p:anim calcmode="lin" valueType="num">
                                      <p:cBhvr>
                                        <p:cTn id="23" dur="500" decel="50000" fill="hold">
                                          <p:stCondLst>
                                            <p:cond delay="0"/>
                                          </p:stCondLst>
                                        </p:cTn>
                                        <p:tgtEl>
                                          <p:spTgt spid="23556"/>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23556"/>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23556"/>
                                        </p:tgtEl>
                                        <p:attrNameLst>
                                          <p:attrName>ppt_w</p:attrName>
                                        </p:attrNameLst>
                                      </p:cBhvr>
                                      <p:tavLst>
                                        <p:tav tm="0">
                                          <p:val>
                                            <p:strVal val="#ppt_w*.05"/>
                                          </p:val>
                                        </p:tav>
                                        <p:tav tm="100000">
                                          <p:val>
                                            <p:strVal val="#ppt_w"/>
                                          </p:val>
                                        </p:tav>
                                      </p:tavLst>
                                    </p:anim>
                                    <p:anim calcmode="lin" valueType="num">
                                      <p:cBhvr>
                                        <p:cTn id="26" dur="1000" fill="hold"/>
                                        <p:tgtEl>
                                          <p:spTgt spid="23556"/>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23556"/>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23556"/>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23556"/>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2355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5" presetClass="entr" presetSubtype="0" fill="hold" grpId="0" nodeType="clickEffect">
                                  <p:stCondLst>
                                    <p:cond delay="0"/>
                                  </p:stCondLst>
                                  <p:childTnLst>
                                    <p:set>
                                      <p:cBhvr>
                                        <p:cTn id="34" dur="1" fill="hold">
                                          <p:stCondLst>
                                            <p:cond delay="0"/>
                                          </p:stCondLst>
                                        </p:cTn>
                                        <p:tgtEl>
                                          <p:spTgt spid="23558"/>
                                        </p:tgtEl>
                                        <p:attrNameLst>
                                          <p:attrName>style.visibility</p:attrName>
                                        </p:attrNameLst>
                                      </p:cBhvr>
                                      <p:to>
                                        <p:strVal val="visible"/>
                                      </p:to>
                                    </p:set>
                                    <p:anim calcmode="lin" valueType="num">
                                      <p:cBhvr>
                                        <p:cTn id="35" dur="1000" decel="50000" fill="hold">
                                          <p:stCondLst>
                                            <p:cond delay="0"/>
                                          </p:stCondLst>
                                        </p:cTn>
                                        <p:tgtEl>
                                          <p:spTgt spid="23558"/>
                                        </p:tgtEl>
                                        <p:attrNameLst>
                                          <p:attrName>style.rotation</p:attrName>
                                        </p:attrNameLst>
                                      </p:cBhvr>
                                      <p:tavLst>
                                        <p:tav tm="0">
                                          <p:val>
                                            <p:fltVal val="-90"/>
                                          </p:val>
                                        </p:tav>
                                        <p:tav tm="100000">
                                          <p:val>
                                            <p:fltVal val="0"/>
                                          </p:val>
                                        </p:tav>
                                      </p:tavLst>
                                    </p:anim>
                                    <p:anim calcmode="lin" valueType="num">
                                      <p:cBhvr>
                                        <p:cTn id="36" dur="1000" decel="50000" fill="hold">
                                          <p:stCondLst>
                                            <p:cond delay="0"/>
                                          </p:stCondLst>
                                        </p:cTn>
                                        <p:tgtEl>
                                          <p:spTgt spid="23558"/>
                                        </p:tgtEl>
                                        <p:attrNameLst>
                                          <p:attrName>ppt_w</p:attrName>
                                        </p:attrNameLst>
                                      </p:cBhvr>
                                      <p:tavLst>
                                        <p:tav tm="0">
                                          <p:val>
                                            <p:strVal val="#ppt_w"/>
                                          </p:val>
                                        </p:tav>
                                        <p:tav tm="100000">
                                          <p:val>
                                            <p:strVal val="#ppt_w*.05"/>
                                          </p:val>
                                        </p:tav>
                                      </p:tavLst>
                                    </p:anim>
                                    <p:anim calcmode="lin" valueType="num">
                                      <p:cBhvr>
                                        <p:cTn id="37" dur="1000" accel="50000" fill="hold">
                                          <p:stCondLst>
                                            <p:cond delay="1000"/>
                                          </p:stCondLst>
                                        </p:cTn>
                                        <p:tgtEl>
                                          <p:spTgt spid="23558"/>
                                        </p:tgtEl>
                                        <p:attrNameLst>
                                          <p:attrName>ppt_w</p:attrName>
                                        </p:attrNameLst>
                                      </p:cBhvr>
                                      <p:tavLst>
                                        <p:tav tm="0">
                                          <p:val>
                                            <p:strVal val="#ppt_w*.05"/>
                                          </p:val>
                                        </p:tav>
                                        <p:tav tm="100000">
                                          <p:val>
                                            <p:strVal val="#ppt_w"/>
                                          </p:val>
                                        </p:tav>
                                      </p:tavLst>
                                    </p:anim>
                                    <p:anim calcmode="lin" valueType="num">
                                      <p:cBhvr>
                                        <p:cTn id="38" dur="2000" fill="hold"/>
                                        <p:tgtEl>
                                          <p:spTgt spid="23558"/>
                                        </p:tgtEl>
                                        <p:attrNameLst>
                                          <p:attrName>ppt_h</p:attrName>
                                        </p:attrNameLst>
                                      </p:cBhvr>
                                      <p:tavLst>
                                        <p:tav tm="0">
                                          <p:val>
                                            <p:strVal val="#ppt_h"/>
                                          </p:val>
                                        </p:tav>
                                        <p:tav tm="100000">
                                          <p:val>
                                            <p:strVal val="#ppt_h"/>
                                          </p:val>
                                        </p:tav>
                                      </p:tavLst>
                                    </p:anim>
                                    <p:anim calcmode="lin" valueType="num">
                                      <p:cBhvr>
                                        <p:cTn id="39" dur="1000" decel="50000" fill="hold">
                                          <p:stCondLst>
                                            <p:cond delay="0"/>
                                          </p:stCondLst>
                                        </p:cTn>
                                        <p:tgtEl>
                                          <p:spTgt spid="23558"/>
                                        </p:tgtEl>
                                        <p:attrNameLst>
                                          <p:attrName>ppt_x</p:attrName>
                                        </p:attrNameLst>
                                      </p:cBhvr>
                                      <p:tavLst>
                                        <p:tav tm="0">
                                          <p:val>
                                            <p:strVal val="#ppt_x+.4"/>
                                          </p:val>
                                        </p:tav>
                                        <p:tav tm="100000">
                                          <p:val>
                                            <p:strVal val="#ppt_x"/>
                                          </p:val>
                                        </p:tav>
                                      </p:tavLst>
                                    </p:anim>
                                    <p:anim calcmode="lin" valueType="num">
                                      <p:cBhvr>
                                        <p:cTn id="40" dur="1000" decel="50000" fill="hold">
                                          <p:stCondLst>
                                            <p:cond delay="0"/>
                                          </p:stCondLst>
                                        </p:cTn>
                                        <p:tgtEl>
                                          <p:spTgt spid="23558"/>
                                        </p:tgtEl>
                                        <p:attrNameLst>
                                          <p:attrName>ppt_y</p:attrName>
                                        </p:attrNameLst>
                                      </p:cBhvr>
                                      <p:tavLst>
                                        <p:tav tm="0">
                                          <p:val>
                                            <p:strVal val="#ppt_y-.2"/>
                                          </p:val>
                                        </p:tav>
                                        <p:tav tm="100000">
                                          <p:val>
                                            <p:strVal val="#ppt_y+.1"/>
                                          </p:val>
                                        </p:tav>
                                      </p:tavLst>
                                    </p:anim>
                                    <p:anim calcmode="lin" valueType="num">
                                      <p:cBhvr>
                                        <p:cTn id="41" dur="1000" accel="50000" fill="hold">
                                          <p:stCondLst>
                                            <p:cond delay="1000"/>
                                          </p:stCondLst>
                                        </p:cTn>
                                        <p:tgtEl>
                                          <p:spTgt spid="23558"/>
                                        </p:tgtEl>
                                        <p:attrNameLst>
                                          <p:attrName>ppt_y</p:attrName>
                                        </p:attrNameLst>
                                      </p:cBhvr>
                                      <p:tavLst>
                                        <p:tav tm="0">
                                          <p:val>
                                            <p:strVal val="#ppt_y+.1"/>
                                          </p:val>
                                        </p:tav>
                                        <p:tav tm="100000">
                                          <p:val>
                                            <p:strVal val="#ppt_y"/>
                                          </p:val>
                                        </p:tav>
                                      </p:tavLst>
                                    </p:anim>
                                    <p:animEffect transition="in" filter="fade">
                                      <p:cBhvr>
                                        <p:cTn id="42" dur="2000" decel="50000">
                                          <p:stCondLst>
                                            <p:cond delay="0"/>
                                          </p:stCondLst>
                                        </p:cTn>
                                        <p:tgtEl>
                                          <p:spTgt spid="2355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5" presetClass="entr" presetSubtype="0" fill="hold" nodeType="clickEffect">
                                  <p:stCondLst>
                                    <p:cond delay="0"/>
                                  </p:stCondLst>
                                  <p:childTnLst>
                                    <p:set>
                                      <p:cBhvr>
                                        <p:cTn id="46" dur="1" fill="hold">
                                          <p:stCondLst>
                                            <p:cond delay="0"/>
                                          </p:stCondLst>
                                        </p:cTn>
                                        <p:tgtEl>
                                          <p:spTgt spid="23560"/>
                                        </p:tgtEl>
                                        <p:attrNameLst>
                                          <p:attrName>style.visibility</p:attrName>
                                        </p:attrNameLst>
                                      </p:cBhvr>
                                      <p:to>
                                        <p:strVal val="visible"/>
                                      </p:to>
                                    </p:set>
                                    <p:anim calcmode="lin" valueType="num">
                                      <p:cBhvr>
                                        <p:cTn id="47" dur="500" decel="50000" fill="hold">
                                          <p:stCondLst>
                                            <p:cond delay="0"/>
                                          </p:stCondLst>
                                        </p:cTn>
                                        <p:tgtEl>
                                          <p:spTgt spid="23560"/>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23560"/>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23560"/>
                                        </p:tgtEl>
                                        <p:attrNameLst>
                                          <p:attrName>ppt_w</p:attrName>
                                        </p:attrNameLst>
                                      </p:cBhvr>
                                      <p:tavLst>
                                        <p:tav tm="0">
                                          <p:val>
                                            <p:strVal val="#ppt_w*.05"/>
                                          </p:val>
                                        </p:tav>
                                        <p:tav tm="100000">
                                          <p:val>
                                            <p:strVal val="#ppt_w"/>
                                          </p:val>
                                        </p:tav>
                                      </p:tavLst>
                                    </p:anim>
                                    <p:anim calcmode="lin" valueType="num">
                                      <p:cBhvr>
                                        <p:cTn id="50" dur="1000" fill="hold"/>
                                        <p:tgtEl>
                                          <p:spTgt spid="23560"/>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23560"/>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23560"/>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23560"/>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2356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5" presetClass="entr" presetSubtype="0" fill="hold" grpId="0" nodeType="clickEffect">
                                  <p:stCondLst>
                                    <p:cond delay="0"/>
                                  </p:stCondLst>
                                  <p:childTnLst>
                                    <p:set>
                                      <p:cBhvr>
                                        <p:cTn id="58" dur="1" fill="hold">
                                          <p:stCondLst>
                                            <p:cond delay="0"/>
                                          </p:stCondLst>
                                        </p:cTn>
                                        <p:tgtEl>
                                          <p:spTgt spid="23561"/>
                                        </p:tgtEl>
                                        <p:attrNameLst>
                                          <p:attrName>style.visibility</p:attrName>
                                        </p:attrNameLst>
                                      </p:cBhvr>
                                      <p:to>
                                        <p:strVal val="visible"/>
                                      </p:to>
                                    </p:set>
                                    <p:anim calcmode="lin" valueType="num">
                                      <p:cBhvr>
                                        <p:cTn id="59" dur="1000" decel="50000" fill="hold">
                                          <p:stCondLst>
                                            <p:cond delay="0"/>
                                          </p:stCondLst>
                                        </p:cTn>
                                        <p:tgtEl>
                                          <p:spTgt spid="23561"/>
                                        </p:tgtEl>
                                        <p:attrNameLst>
                                          <p:attrName>style.rotation</p:attrName>
                                        </p:attrNameLst>
                                      </p:cBhvr>
                                      <p:tavLst>
                                        <p:tav tm="0">
                                          <p:val>
                                            <p:fltVal val="-90"/>
                                          </p:val>
                                        </p:tav>
                                        <p:tav tm="100000">
                                          <p:val>
                                            <p:fltVal val="0"/>
                                          </p:val>
                                        </p:tav>
                                      </p:tavLst>
                                    </p:anim>
                                    <p:anim calcmode="lin" valueType="num">
                                      <p:cBhvr>
                                        <p:cTn id="60" dur="1000" decel="50000" fill="hold">
                                          <p:stCondLst>
                                            <p:cond delay="0"/>
                                          </p:stCondLst>
                                        </p:cTn>
                                        <p:tgtEl>
                                          <p:spTgt spid="23561"/>
                                        </p:tgtEl>
                                        <p:attrNameLst>
                                          <p:attrName>ppt_w</p:attrName>
                                        </p:attrNameLst>
                                      </p:cBhvr>
                                      <p:tavLst>
                                        <p:tav tm="0">
                                          <p:val>
                                            <p:strVal val="#ppt_w"/>
                                          </p:val>
                                        </p:tav>
                                        <p:tav tm="100000">
                                          <p:val>
                                            <p:strVal val="#ppt_w*.05"/>
                                          </p:val>
                                        </p:tav>
                                      </p:tavLst>
                                    </p:anim>
                                    <p:anim calcmode="lin" valueType="num">
                                      <p:cBhvr>
                                        <p:cTn id="61" dur="1000" accel="50000" fill="hold">
                                          <p:stCondLst>
                                            <p:cond delay="1000"/>
                                          </p:stCondLst>
                                        </p:cTn>
                                        <p:tgtEl>
                                          <p:spTgt spid="23561"/>
                                        </p:tgtEl>
                                        <p:attrNameLst>
                                          <p:attrName>ppt_w</p:attrName>
                                        </p:attrNameLst>
                                      </p:cBhvr>
                                      <p:tavLst>
                                        <p:tav tm="0">
                                          <p:val>
                                            <p:strVal val="#ppt_w*.05"/>
                                          </p:val>
                                        </p:tav>
                                        <p:tav tm="100000">
                                          <p:val>
                                            <p:strVal val="#ppt_w"/>
                                          </p:val>
                                        </p:tav>
                                      </p:tavLst>
                                    </p:anim>
                                    <p:anim calcmode="lin" valueType="num">
                                      <p:cBhvr>
                                        <p:cTn id="62" dur="2000" fill="hold"/>
                                        <p:tgtEl>
                                          <p:spTgt spid="23561"/>
                                        </p:tgtEl>
                                        <p:attrNameLst>
                                          <p:attrName>ppt_h</p:attrName>
                                        </p:attrNameLst>
                                      </p:cBhvr>
                                      <p:tavLst>
                                        <p:tav tm="0">
                                          <p:val>
                                            <p:strVal val="#ppt_h"/>
                                          </p:val>
                                        </p:tav>
                                        <p:tav tm="100000">
                                          <p:val>
                                            <p:strVal val="#ppt_h"/>
                                          </p:val>
                                        </p:tav>
                                      </p:tavLst>
                                    </p:anim>
                                    <p:anim calcmode="lin" valueType="num">
                                      <p:cBhvr>
                                        <p:cTn id="63" dur="1000" decel="50000" fill="hold">
                                          <p:stCondLst>
                                            <p:cond delay="0"/>
                                          </p:stCondLst>
                                        </p:cTn>
                                        <p:tgtEl>
                                          <p:spTgt spid="23561"/>
                                        </p:tgtEl>
                                        <p:attrNameLst>
                                          <p:attrName>ppt_x</p:attrName>
                                        </p:attrNameLst>
                                      </p:cBhvr>
                                      <p:tavLst>
                                        <p:tav tm="0">
                                          <p:val>
                                            <p:strVal val="#ppt_x+.4"/>
                                          </p:val>
                                        </p:tav>
                                        <p:tav tm="100000">
                                          <p:val>
                                            <p:strVal val="#ppt_x"/>
                                          </p:val>
                                        </p:tav>
                                      </p:tavLst>
                                    </p:anim>
                                    <p:anim calcmode="lin" valueType="num">
                                      <p:cBhvr>
                                        <p:cTn id="64" dur="1000" decel="50000" fill="hold">
                                          <p:stCondLst>
                                            <p:cond delay="0"/>
                                          </p:stCondLst>
                                        </p:cTn>
                                        <p:tgtEl>
                                          <p:spTgt spid="23561"/>
                                        </p:tgtEl>
                                        <p:attrNameLst>
                                          <p:attrName>ppt_y</p:attrName>
                                        </p:attrNameLst>
                                      </p:cBhvr>
                                      <p:tavLst>
                                        <p:tav tm="0">
                                          <p:val>
                                            <p:strVal val="#ppt_y-.2"/>
                                          </p:val>
                                        </p:tav>
                                        <p:tav tm="100000">
                                          <p:val>
                                            <p:strVal val="#ppt_y+.1"/>
                                          </p:val>
                                        </p:tav>
                                      </p:tavLst>
                                    </p:anim>
                                    <p:anim calcmode="lin" valueType="num">
                                      <p:cBhvr>
                                        <p:cTn id="65" dur="1000" accel="50000" fill="hold">
                                          <p:stCondLst>
                                            <p:cond delay="1000"/>
                                          </p:stCondLst>
                                        </p:cTn>
                                        <p:tgtEl>
                                          <p:spTgt spid="23561"/>
                                        </p:tgtEl>
                                        <p:attrNameLst>
                                          <p:attrName>ppt_y</p:attrName>
                                        </p:attrNameLst>
                                      </p:cBhvr>
                                      <p:tavLst>
                                        <p:tav tm="0">
                                          <p:val>
                                            <p:strVal val="#ppt_y+.1"/>
                                          </p:val>
                                        </p:tav>
                                        <p:tav tm="100000">
                                          <p:val>
                                            <p:strVal val="#ppt_y"/>
                                          </p:val>
                                        </p:tav>
                                      </p:tavLst>
                                    </p:anim>
                                    <p:animEffect transition="in" filter="fade">
                                      <p:cBhvr>
                                        <p:cTn id="66" dur="2000" decel="50000">
                                          <p:stCondLst>
                                            <p:cond delay="0"/>
                                          </p:stCondLst>
                                        </p:cTn>
                                        <p:tgtEl>
                                          <p:spTgt spid="23561"/>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5" presetClass="entr" presetSubtype="0" fill="hold" nodeType="clickEffect">
                                  <p:stCondLst>
                                    <p:cond delay="0"/>
                                  </p:stCondLst>
                                  <p:childTnLst>
                                    <p:set>
                                      <p:cBhvr>
                                        <p:cTn id="70" dur="1" fill="hold">
                                          <p:stCondLst>
                                            <p:cond delay="0"/>
                                          </p:stCondLst>
                                        </p:cTn>
                                        <p:tgtEl>
                                          <p:spTgt spid="23557"/>
                                        </p:tgtEl>
                                        <p:attrNameLst>
                                          <p:attrName>style.visibility</p:attrName>
                                        </p:attrNameLst>
                                      </p:cBhvr>
                                      <p:to>
                                        <p:strVal val="visible"/>
                                      </p:to>
                                    </p:set>
                                    <p:anim calcmode="lin" valueType="num">
                                      <p:cBhvr>
                                        <p:cTn id="71" dur="500" decel="50000" fill="hold">
                                          <p:stCondLst>
                                            <p:cond delay="0"/>
                                          </p:stCondLst>
                                        </p:cTn>
                                        <p:tgtEl>
                                          <p:spTgt spid="23557"/>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23557"/>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23557"/>
                                        </p:tgtEl>
                                        <p:attrNameLst>
                                          <p:attrName>ppt_w</p:attrName>
                                        </p:attrNameLst>
                                      </p:cBhvr>
                                      <p:tavLst>
                                        <p:tav tm="0">
                                          <p:val>
                                            <p:strVal val="#ppt_w*.05"/>
                                          </p:val>
                                        </p:tav>
                                        <p:tav tm="100000">
                                          <p:val>
                                            <p:strVal val="#ppt_w"/>
                                          </p:val>
                                        </p:tav>
                                      </p:tavLst>
                                    </p:anim>
                                    <p:anim calcmode="lin" valueType="num">
                                      <p:cBhvr>
                                        <p:cTn id="74" dur="1000" fill="hold"/>
                                        <p:tgtEl>
                                          <p:spTgt spid="23557"/>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23557"/>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23557"/>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23557"/>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23557"/>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5" presetClass="entr" presetSubtype="0" fill="hold" grpId="0" nodeType="clickEffect">
                                  <p:stCondLst>
                                    <p:cond delay="0"/>
                                  </p:stCondLst>
                                  <p:childTnLst>
                                    <p:set>
                                      <p:cBhvr>
                                        <p:cTn id="82" dur="1" fill="hold">
                                          <p:stCondLst>
                                            <p:cond delay="0"/>
                                          </p:stCondLst>
                                        </p:cTn>
                                        <p:tgtEl>
                                          <p:spTgt spid="23559"/>
                                        </p:tgtEl>
                                        <p:attrNameLst>
                                          <p:attrName>style.visibility</p:attrName>
                                        </p:attrNameLst>
                                      </p:cBhvr>
                                      <p:to>
                                        <p:strVal val="visible"/>
                                      </p:to>
                                    </p:set>
                                    <p:anim calcmode="lin" valueType="num">
                                      <p:cBhvr>
                                        <p:cTn id="83" dur="1000" decel="50000" fill="hold">
                                          <p:stCondLst>
                                            <p:cond delay="0"/>
                                          </p:stCondLst>
                                        </p:cTn>
                                        <p:tgtEl>
                                          <p:spTgt spid="23559"/>
                                        </p:tgtEl>
                                        <p:attrNameLst>
                                          <p:attrName>style.rotation</p:attrName>
                                        </p:attrNameLst>
                                      </p:cBhvr>
                                      <p:tavLst>
                                        <p:tav tm="0">
                                          <p:val>
                                            <p:fltVal val="-90"/>
                                          </p:val>
                                        </p:tav>
                                        <p:tav tm="100000">
                                          <p:val>
                                            <p:fltVal val="0"/>
                                          </p:val>
                                        </p:tav>
                                      </p:tavLst>
                                    </p:anim>
                                    <p:anim calcmode="lin" valueType="num">
                                      <p:cBhvr>
                                        <p:cTn id="84" dur="1000" decel="50000" fill="hold">
                                          <p:stCondLst>
                                            <p:cond delay="0"/>
                                          </p:stCondLst>
                                        </p:cTn>
                                        <p:tgtEl>
                                          <p:spTgt spid="23559"/>
                                        </p:tgtEl>
                                        <p:attrNameLst>
                                          <p:attrName>ppt_w</p:attrName>
                                        </p:attrNameLst>
                                      </p:cBhvr>
                                      <p:tavLst>
                                        <p:tav tm="0">
                                          <p:val>
                                            <p:strVal val="#ppt_w"/>
                                          </p:val>
                                        </p:tav>
                                        <p:tav tm="100000">
                                          <p:val>
                                            <p:strVal val="#ppt_w*.05"/>
                                          </p:val>
                                        </p:tav>
                                      </p:tavLst>
                                    </p:anim>
                                    <p:anim calcmode="lin" valueType="num">
                                      <p:cBhvr>
                                        <p:cTn id="85" dur="1000" accel="50000" fill="hold">
                                          <p:stCondLst>
                                            <p:cond delay="1000"/>
                                          </p:stCondLst>
                                        </p:cTn>
                                        <p:tgtEl>
                                          <p:spTgt spid="23559"/>
                                        </p:tgtEl>
                                        <p:attrNameLst>
                                          <p:attrName>ppt_w</p:attrName>
                                        </p:attrNameLst>
                                      </p:cBhvr>
                                      <p:tavLst>
                                        <p:tav tm="0">
                                          <p:val>
                                            <p:strVal val="#ppt_w*.05"/>
                                          </p:val>
                                        </p:tav>
                                        <p:tav tm="100000">
                                          <p:val>
                                            <p:strVal val="#ppt_w"/>
                                          </p:val>
                                        </p:tav>
                                      </p:tavLst>
                                    </p:anim>
                                    <p:anim calcmode="lin" valueType="num">
                                      <p:cBhvr>
                                        <p:cTn id="86" dur="2000" fill="hold"/>
                                        <p:tgtEl>
                                          <p:spTgt spid="23559"/>
                                        </p:tgtEl>
                                        <p:attrNameLst>
                                          <p:attrName>ppt_h</p:attrName>
                                        </p:attrNameLst>
                                      </p:cBhvr>
                                      <p:tavLst>
                                        <p:tav tm="0">
                                          <p:val>
                                            <p:strVal val="#ppt_h"/>
                                          </p:val>
                                        </p:tav>
                                        <p:tav tm="100000">
                                          <p:val>
                                            <p:strVal val="#ppt_h"/>
                                          </p:val>
                                        </p:tav>
                                      </p:tavLst>
                                    </p:anim>
                                    <p:anim calcmode="lin" valueType="num">
                                      <p:cBhvr>
                                        <p:cTn id="87" dur="1000" decel="50000" fill="hold">
                                          <p:stCondLst>
                                            <p:cond delay="0"/>
                                          </p:stCondLst>
                                        </p:cTn>
                                        <p:tgtEl>
                                          <p:spTgt spid="23559"/>
                                        </p:tgtEl>
                                        <p:attrNameLst>
                                          <p:attrName>ppt_x</p:attrName>
                                        </p:attrNameLst>
                                      </p:cBhvr>
                                      <p:tavLst>
                                        <p:tav tm="0">
                                          <p:val>
                                            <p:strVal val="#ppt_x+.4"/>
                                          </p:val>
                                        </p:tav>
                                        <p:tav tm="100000">
                                          <p:val>
                                            <p:strVal val="#ppt_x"/>
                                          </p:val>
                                        </p:tav>
                                      </p:tavLst>
                                    </p:anim>
                                    <p:anim calcmode="lin" valueType="num">
                                      <p:cBhvr>
                                        <p:cTn id="88" dur="1000" decel="50000" fill="hold">
                                          <p:stCondLst>
                                            <p:cond delay="0"/>
                                          </p:stCondLst>
                                        </p:cTn>
                                        <p:tgtEl>
                                          <p:spTgt spid="23559"/>
                                        </p:tgtEl>
                                        <p:attrNameLst>
                                          <p:attrName>ppt_y</p:attrName>
                                        </p:attrNameLst>
                                      </p:cBhvr>
                                      <p:tavLst>
                                        <p:tav tm="0">
                                          <p:val>
                                            <p:strVal val="#ppt_y-.2"/>
                                          </p:val>
                                        </p:tav>
                                        <p:tav tm="100000">
                                          <p:val>
                                            <p:strVal val="#ppt_y+.1"/>
                                          </p:val>
                                        </p:tav>
                                      </p:tavLst>
                                    </p:anim>
                                    <p:anim calcmode="lin" valueType="num">
                                      <p:cBhvr>
                                        <p:cTn id="89" dur="1000" accel="50000" fill="hold">
                                          <p:stCondLst>
                                            <p:cond delay="1000"/>
                                          </p:stCondLst>
                                        </p:cTn>
                                        <p:tgtEl>
                                          <p:spTgt spid="23559"/>
                                        </p:tgtEl>
                                        <p:attrNameLst>
                                          <p:attrName>ppt_y</p:attrName>
                                        </p:attrNameLst>
                                      </p:cBhvr>
                                      <p:tavLst>
                                        <p:tav tm="0">
                                          <p:val>
                                            <p:strVal val="#ppt_y+.1"/>
                                          </p:val>
                                        </p:tav>
                                        <p:tav tm="100000">
                                          <p:val>
                                            <p:strVal val="#ppt_y"/>
                                          </p:val>
                                        </p:tav>
                                      </p:tavLst>
                                    </p:anim>
                                    <p:animEffect transition="in" filter="fade">
                                      <p:cBhvr>
                                        <p:cTn id="90" dur="2000" decel="50000">
                                          <p:stCondLst>
                                            <p:cond delay="0"/>
                                          </p:stCondLst>
                                        </p:cTn>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2"/>
                </p:tgtEl>
              </p:cMediaNode>
            </p:audio>
          </p:childTnLst>
        </p:cTn>
      </p:par>
    </p:tnLst>
    <p:bldLst>
      <p:bldP spid="23558" grpId="0"/>
      <p:bldP spid="23559" grpId="0"/>
      <p:bldP spid="2356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ea typeface="ＭＳ Ｐゴシック" panose="020B0600070205080204" pitchFamily="34" charset="-128"/>
              </a:rPr>
              <a:t>MONDAYS</a:t>
            </a:r>
          </a:p>
        </p:txBody>
      </p:sp>
      <p:sp>
        <p:nvSpPr>
          <p:cNvPr id="3" name="Content Placeholder 2"/>
          <p:cNvSpPr>
            <a:spLocks noGrp="1"/>
          </p:cNvSpPr>
          <p:nvPr>
            <p:ph idx="1"/>
          </p:nvPr>
        </p:nvSpPr>
        <p:spPr/>
        <p:txBody>
          <a:bodyPr/>
          <a:lstStyle/>
          <a:p>
            <a:endParaRPr lang="en-US" altLang="en-US" dirty="0" smtClean="0">
              <a:ea typeface="ＭＳ Ｐゴシック" panose="020B0600070205080204" pitchFamily="34" charset="-128"/>
            </a:endParaRPr>
          </a:p>
          <a:p>
            <a:r>
              <a:rPr lang="en-US" altLang="en-US" dirty="0" smtClean="0">
                <a:ea typeface="ＭＳ Ｐゴシック" panose="020B0600070205080204" pitchFamily="34" charset="-128"/>
              </a:rPr>
              <a:t>INDEPENDENT READING (D.E.A.R.)</a:t>
            </a:r>
            <a:endParaRPr lang="en-US" altLang="en-US" dirty="0">
              <a:ea typeface="ＭＳ Ｐゴシック" panose="020B0600070205080204" pitchFamily="34" charset="-128"/>
            </a:endParaRPr>
          </a:p>
          <a:p>
            <a:r>
              <a:rPr lang="en-US" altLang="en-US" dirty="0" smtClean="0">
                <a:ea typeface="ＭＳ Ｐゴシック" panose="020B0600070205080204" pitchFamily="34" charset="-128"/>
              </a:rPr>
              <a:t>GRAMMAR- </a:t>
            </a:r>
            <a:r>
              <a:rPr lang="en-US" altLang="en-US" dirty="0">
                <a:ea typeface="ＭＳ Ｐゴシック" panose="020B0600070205080204" pitchFamily="34" charset="-128"/>
              </a:rPr>
              <a:t>SUBJECT INTRODUCED AND NOTES </a:t>
            </a:r>
            <a:r>
              <a:rPr lang="en-US" altLang="en-US" dirty="0" smtClean="0">
                <a:ea typeface="ＭＳ Ｐゴシック" panose="020B0600070205080204" pitchFamily="34" charset="-128"/>
              </a:rPr>
              <a:t>GIVEN</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930" y="1154664"/>
            <a:ext cx="6811190" cy="48651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80">
                                          <p:stCondLst>
                                            <p:cond delay="0"/>
                                          </p:stCondLst>
                                        </p:cTn>
                                        <p:tgtEl>
                                          <p:spTgt spid="5"/>
                                        </p:tgtEl>
                                      </p:cBhvr>
                                    </p:animEffect>
                                    <p:anim calcmode="lin" valueType="num">
                                      <p:cBhvr>
                                        <p:cTn id="2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3" dur="26">
                                          <p:stCondLst>
                                            <p:cond delay="650"/>
                                          </p:stCondLst>
                                        </p:cTn>
                                        <p:tgtEl>
                                          <p:spTgt spid="5"/>
                                        </p:tgtEl>
                                      </p:cBhvr>
                                      <p:to x="100000" y="60000"/>
                                    </p:animScale>
                                    <p:animScale>
                                      <p:cBhvr>
                                        <p:cTn id="34" dur="166" decel="50000">
                                          <p:stCondLst>
                                            <p:cond delay="676"/>
                                          </p:stCondLst>
                                        </p:cTn>
                                        <p:tgtEl>
                                          <p:spTgt spid="5"/>
                                        </p:tgtEl>
                                      </p:cBhvr>
                                      <p:to x="100000" y="100000"/>
                                    </p:animScale>
                                    <p:animScale>
                                      <p:cBhvr>
                                        <p:cTn id="35" dur="26">
                                          <p:stCondLst>
                                            <p:cond delay="1312"/>
                                          </p:stCondLst>
                                        </p:cTn>
                                        <p:tgtEl>
                                          <p:spTgt spid="5"/>
                                        </p:tgtEl>
                                      </p:cBhvr>
                                      <p:to x="100000" y="80000"/>
                                    </p:animScale>
                                    <p:animScale>
                                      <p:cBhvr>
                                        <p:cTn id="36" dur="166" decel="50000">
                                          <p:stCondLst>
                                            <p:cond delay="1338"/>
                                          </p:stCondLst>
                                        </p:cTn>
                                        <p:tgtEl>
                                          <p:spTgt spid="5"/>
                                        </p:tgtEl>
                                      </p:cBhvr>
                                      <p:to x="100000" y="100000"/>
                                    </p:animScale>
                                    <p:animScale>
                                      <p:cBhvr>
                                        <p:cTn id="37" dur="26">
                                          <p:stCondLst>
                                            <p:cond delay="1642"/>
                                          </p:stCondLst>
                                        </p:cTn>
                                        <p:tgtEl>
                                          <p:spTgt spid="5"/>
                                        </p:tgtEl>
                                      </p:cBhvr>
                                      <p:to x="100000" y="90000"/>
                                    </p:animScale>
                                    <p:animScale>
                                      <p:cBhvr>
                                        <p:cTn id="38" dur="166" decel="50000">
                                          <p:stCondLst>
                                            <p:cond delay="1668"/>
                                          </p:stCondLst>
                                        </p:cTn>
                                        <p:tgtEl>
                                          <p:spTgt spid="5"/>
                                        </p:tgtEl>
                                      </p:cBhvr>
                                      <p:to x="100000" y="100000"/>
                                    </p:animScale>
                                    <p:animScale>
                                      <p:cBhvr>
                                        <p:cTn id="39" dur="26">
                                          <p:stCondLst>
                                            <p:cond delay="1808"/>
                                          </p:stCondLst>
                                        </p:cTn>
                                        <p:tgtEl>
                                          <p:spTgt spid="5"/>
                                        </p:tgtEl>
                                      </p:cBhvr>
                                      <p:to x="100000" y="95000"/>
                                    </p:animScale>
                                    <p:animScale>
                                      <p:cBhvr>
                                        <p:cTn id="4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ea typeface="ＭＳ Ｐゴシック" panose="020B0600070205080204" pitchFamily="34" charset="-128"/>
              </a:rPr>
              <a:t>TUESDAY</a:t>
            </a:r>
          </a:p>
        </p:txBody>
      </p:sp>
      <p:sp>
        <p:nvSpPr>
          <p:cNvPr id="3" name="Content Placeholder 2"/>
          <p:cNvSpPr>
            <a:spLocks noGrp="1"/>
          </p:cNvSpPr>
          <p:nvPr>
            <p:ph idx="1"/>
          </p:nvPr>
        </p:nvSpPr>
        <p:spPr>
          <a:xfrm>
            <a:off x="498475" y="1981200"/>
            <a:ext cx="7556500" cy="1504950"/>
          </a:xfrm>
        </p:spPr>
        <p:txBody>
          <a:bodyPr/>
          <a:lstStyle/>
          <a:p>
            <a:r>
              <a:rPr lang="en-US" altLang="en-US" dirty="0" smtClean="0">
                <a:ea typeface="ＭＳ Ｐゴシック" panose="020B0600070205080204" pitchFamily="34" charset="-128"/>
              </a:rPr>
              <a:t>WRITING</a:t>
            </a:r>
          </a:p>
          <a:p>
            <a:r>
              <a:rPr lang="en-US" altLang="en-US" dirty="0" smtClean="0">
                <a:ea typeface="ＭＳ Ｐゴシック" panose="020B0600070205080204" pitchFamily="34" charset="-128"/>
              </a:rPr>
              <a:t>VOCABULARY</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CLASS </a:t>
            </a:r>
            <a:r>
              <a:rPr lang="en-US" altLang="en-US" dirty="0" smtClean="0">
                <a:ea typeface="ＭＳ Ｐゴシック" panose="020B0600070205080204" pitchFamily="34" charset="-128"/>
              </a:rPr>
              <a:t>CONTENT</a:t>
            </a:r>
            <a:endParaRPr lang="en-US" altLang="en-US" dirty="0">
              <a:ea typeface="ＭＳ Ｐゴシック" panose="020B0600070205080204" pitchFamily="34" charset="-128"/>
            </a:endParaRPr>
          </a:p>
        </p:txBody>
      </p:sp>
      <p:sp>
        <p:nvSpPr>
          <p:cNvPr id="5" name="TextBox 4"/>
          <p:cNvSpPr txBox="1"/>
          <p:nvPr/>
        </p:nvSpPr>
        <p:spPr>
          <a:xfrm rot="1631904">
            <a:off x="3376613" y="2201863"/>
            <a:ext cx="4056062" cy="4476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endParaRPr lang="en-US" sz="23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643" y="1273302"/>
            <a:ext cx="7885887" cy="50785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ea typeface="ＭＳ Ｐゴシック" panose="020B0600070205080204" pitchFamily="34" charset="-128"/>
              </a:rPr>
              <a:t>WEDNESDAY</a:t>
            </a:r>
          </a:p>
        </p:txBody>
      </p:sp>
      <p:sp>
        <p:nvSpPr>
          <p:cNvPr id="3" name="Content Placeholder 2"/>
          <p:cNvSpPr>
            <a:spLocks noGrp="1"/>
          </p:cNvSpPr>
          <p:nvPr>
            <p:ph idx="1"/>
          </p:nvPr>
        </p:nvSpPr>
        <p:spPr/>
        <p:txBody>
          <a:bodyPr/>
          <a:lstStyle/>
          <a:p>
            <a:r>
              <a:rPr lang="en-US" altLang="en-US" dirty="0">
                <a:ea typeface="ＭＳ Ｐゴシック" panose="020B0600070205080204" pitchFamily="34" charset="-128"/>
              </a:rPr>
              <a:t>GRAMMAR- BOOK WORK</a:t>
            </a:r>
          </a:p>
          <a:p>
            <a:pPr lvl="1"/>
            <a:r>
              <a:rPr lang="en-US" altLang="en-US" dirty="0">
                <a:ea typeface="ＭＳ Ｐゴシック" panose="020B0600070205080204" pitchFamily="34" charset="-128"/>
              </a:rPr>
              <a:t>ASSIGNMENT WILL BE ON THE BOARD</a:t>
            </a:r>
          </a:p>
          <a:p>
            <a:pPr lvl="1"/>
            <a:r>
              <a:rPr lang="en-US" altLang="en-US" dirty="0">
                <a:ea typeface="ＭＳ Ｐゴシック" panose="020B0600070205080204" pitchFamily="34" charset="-128"/>
              </a:rPr>
              <a:t>DUE AT THE END OF THE HOUR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322" y="1282030"/>
            <a:ext cx="6148969" cy="4919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5" presetID="37"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ea typeface="ＭＳ Ｐゴシック" panose="020B0600070205080204" pitchFamily="34" charset="-128"/>
              </a:rPr>
              <a:t>THURSDAY</a:t>
            </a:r>
          </a:p>
        </p:txBody>
      </p:sp>
      <p:sp>
        <p:nvSpPr>
          <p:cNvPr id="3" name="Content Placeholder 2"/>
          <p:cNvSpPr>
            <a:spLocks noGrp="1"/>
          </p:cNvSpPr>
          <p:nvPr>
            <p:ph idx="1"/>
          </p:nvPr>
        </p:nvSpPr>
        <p:spPr/>
        <p:txBody>
          <a:bodyPr/>
          <a:lstStyle/>
          <a:p>
            <a:r>
              <a:rPr lang="en-US" altLang="en-US" dirty="0">
                <a:ea typeface="ＭＳ Ｐゴシック" panose="020B0600070205080204" pitchFamily="34" charset="-128"/>
              </a:rPr>
              <a:t>WRITING</a:t>
            </a:r>
          </a:p>
          <a:p>
            <a:r>
              <a:rPr lang="en-US" altLang="en-US" dirty="0">
                <a:ea typeface="ＭＳ Ｐゴシック" panose="020B0600070205080204" pitchFamily="34" charset="-128"/>
              </a:rPr>
              <a:t>GRAMMAR PRE-TEST</a:t>
            </a:r>
          </a:p>
          <a:p>
            <a:r>
              <a:rPr lang="en-US" altLang="en-US" dirty="0" smtClean="0">
                <a:ea typeface="ＭＳ Ｐゴシック" panose="020B0600070205080204" pitchFamily="34" charset="-128"/>
              </a:rPr>
              <a:t>CONTENT</a:t>
            </a:r>
            <a:endParaRPr lang="en-US" altLang="en-US" dirty="0">
              <a:ea typeface="ＭＳ Ｐゴシック" panose="020B0600070205080204" pitchFamily="34" charset="-12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807" y="1439636"/>
            <a:ext cx="4830536" cy="48305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in)">
                                      <p:cBhvr>
                                        <p:cTn id="3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ea typeface="ＭＳ Ｐゴシック" panose="020B0600070205080204" pitchFamily="34" charset="-128"/>
              </a:rPr>
              <a:t>FRIDAY</a:t>
            </a:r>
          </a:p>
        </p:txBody>
      </p:sp>
      <p:sp>
        <p:nvSpPr>
          <p:cNvPr id="3" name="Content Placeholder 2"/>
          <p:cNvSpPr>
            <a:spLocks noGrp="1"/>
          </p:cNvSpPr>
          <p:nvPr>
            <p:ph idx="1"/>
          </p:nvPr>
        </p:nvSpPr>
        <p:spPr/>
        <p:txBody>
          <a:bodyPr/>
          <a:lstStyle/>
          <a:p>
            <a:r>
              <a:rPr lang="en-US" altLang="en-US">
                <a:ea typeface="ＭＳ Ｐゴシック" panose="020B0600070205080204" pitchFamily="34" charset="-128"/>
              </a:rPr>
              <a:t>GRAMMAR TEST</a:t>
            </a:r>
          </a:p>
          <a:p>
            <a:r>
              <a:rPr lang="en-US" altLang="en-US">
                <a:ea typeface="ＭＳ Ｐゴシック" panose="020B0600070205080204" pitchFamily="34" charset="-128"/>
              </a:rPr>
              <a:t>D.E.A.R.</a:t>
            </a:r>
          </a:p>
          <a:p>
            <a:r>
              <a:rPr lang="en-US" altLang="en-US">
                <a:ea typeface="ＭＳ Ｐゴシック" panose="020B0600070205080204" pitchFamily="34" charset="-128"/>
              </a:rPr>
              <a:t>CONTENT</a:t>
            </a:r>
          </a:p>
          <a:p>
            <a:endParaRPr lang="en-US" altLang="en-US">
              <a:ea typeface="ＭＳ Ｐゴシック" panose="020B0600070205080204" pitchFamily="34"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997" y="1695449"/>
            <a:ext cx="6295546" cy="41665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321992"/>
            <a:ext cx="3746810" cy="4049286"/>
          </a:xfrm>
          <a:prstGeom prst="rect">
            <a:avLst/>
          </a:prstGeom>
        </p:spPr>
      </p:pic>
      <p:sp>
        <p:nvSpPr>
          <p:cNvPr id="24578" name="Title 1"/>
          <p:cNvSpPr>
            <a:spLocks noGrp="1"/>
          </p:cNvSpPr>
          <p:nvPr>
            <p:ph type="ctrTitle"/>
          </p:nvPr>
        </p:nvSpPr>
        <p:spPr>
          <a:xfrm>
            <a:off x="4046538" y="4624388"/>
            <a:ext cx="4792662" cy="933450"/>
          </a:xfrm>
        </p:spPr>
        <p:txBody>
          <a:bodyPr>
            <a:normAutofit fontScale="90000"/>
          </a:bodyPr>
          <a:lstStyle/>
          <a:p>
            <a:pPr eaLnBrk="1" hangingPunct="1">
              <a:defRPr/>
            </a:pPr>
            <a:r>
              <a:rPr lang="en-US">
                <a:ea typeface="ＭＳ Ｐゴシック" pitchFamily="34" charset="-128"/>
                <a:cs typeface="ＭＳ Ｐゴシック" pitchFamily="34" charset="-128"/>
              </a:rPr>
              <a:t>CLASSROOM PROCEDURES</a:t>
            </a:r>
          </a:p>
        </p:txBody>
      </p:sp>
      <p:sp>
        <p:nvSpPr>
          <p:cNvPr id="24579" name="TextBox 4"/>
          <p:cNvSpPr txBox="1">
            <a:spLocks noChangeArrowheads="1"/>
          </p:cNvSpPr>
          <p:nvPr/>
        </p:nvSpPr>
        <p:spPr bwMode="auto">
          <a:xfrm>
            <a:off x="719138" y="590550"/>
            <a:ext cx="3556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chemeClr val="bg1"/>
                </a:solidFill>
                <a:latin typeface="Rockwell" panose="02060603020205020403" pitchFamily="18" charset="0"/>
              </a:rPr>
              <a:t>SEATING CHART CHANGES EVERY MONTH.</a:t>
            </a:r>
          </a:p>
          <a:p>
            <a:pPr eaLnBrk="1" hangingPunct="1"/>
            <a:endParaRPr lang="en-US" altLang="en-US">
              <a:solidFill>
                <a:schemeClr val="bg1"/>
              </a:solidFill>
              <a:latin typeface="Rockwell" panose="02060603020205020403" pitchFamily="18" charset="0"/>
            </a:endParaRPr>
          </a:p>
          <a:p>
            <a:pPr eaLnBrk="1" hangingPunct="1"/>
            <a:endParaRPr lang="en-US" altLang="en-US">
              <a:solidFill>
                <a:schemeClr val="bg1"/>
              </a:solidFill>
              <a:latin typeface="Rockwell" panose="02060603020205020403" pitchFamily="18" charset="0"/>
            </a:endParaRPr>
          </a:p>
          <a:p>
            <a:pPr eaLnBrk="1" hangingPunct="1"/>
            <a:r>
              <a:rPr lang="en-US" altLang="en-US">
                <a:solidFill>
                  <a:schemeClr val="bg1"/>
                </a:solidFill>
                <a:latin typeface="Rockwell" panose="02060603020205020403" pitchFamily="18" charset="0"/>
              </a:rPr>
              <a:t>DO </a:t>
            </a:r>
            <a:r>
              <a:rPr lang="en-US" altLang="en-US" u="sng">
                <a:solidFill>
                  <a:schemeClr val="bg1"/>
                </a:solidFill>
                <a:latin typeface="Rockwell" panose="02060603020205020403" pitchFamily="18" charset="0"/>
              </a:rPr>
              <a:t>NOT</a:t>
            </a:r>
            <a:r>
              <a:rPr lang="en-US" altLang="en-US">
                <a:solidFill>
                  <a:schemeClr val="bg1"/>
                </a:solidFill>
                <a:latin typeface="Rockwell" panose="02060603020205020403" pitchFamily="18" charset="0"/>
              </a:rPr>
              <a:t> FEEL FREE TO MOVE AROUND, IF YOU DO SO YOU WILL LOSE POINTS.</a:t>
            </a:r>
          </a:p>
        </p:txBody>
      </p:sp>
      <p:sp>
        <p:nvSpPr>
          <p:cNvPr id="7" name="Rectangle 6"/>
          <p:cNvSpPr/>
          <p:nvPr/>
        </p:nvSpPr>
        <p:spPr>
          <a:xfrm rot="19788628">
            <a:off x="4216418" y="1172966"/>
            <a:ext cx="4289134" cy="923330"/>
          </a:xfrm>
          <a:prstGeom prst="rect">
            <a:avLst/>
          </a:prstGeom>
          <a:noFill/>
          <a:effectLst/>
          <a:scene3d>
            <a:camera prst="orthographicFront"/>
            <a:lightRig rig="flat" dir="tl">
              <a:rot lat="0" lon="0" rev="6600000"/>
            </a:lightRig>
          </a:scene3d>
          <a:sp3d>
            <a:bevelT w="165100" prst="coolSlant"/>
          </a:sp3d>
        </p:spPr>
        <p:txBody>
          <a:bodyPr>
            <a:spAutoFit/>
            <a:sp3d extrusionH="25400" contourW="8890">
              <a:bevelT w="38100" h="31750"/>
              <a:contourClr>
                <a:schemeClr val="accent2">
                  <a:shade val="75000"/>
                </a:schemeClr>
              </a:contourClr>
            </a:sp3d>
          </a:bodyPr>
          <a:lstStyle/>
          <a:p>
            <a:pPr algn="ctr">
              <a:defRPr/>
            </a:pPr>
            <a:r>
              <a:rPr lang="en-US" sz="5400" b="1" dirty="0">
                <a:ln w="11430"/>
                <a:solidFill>
                  <a:srgbClr val="FF0000"/>
                </a:solidFill>
                <a:effectLst>
                  <a:outerShdw blurRad="50800" dist="39000" dir="5460000" algn="tl">
                    <a:srgbClr val="000000">
                      <a:alpha val="38000"/>
                    </a:srgbClr>
                  </a:outerShdw>
                </a:effectLst>
                <a:latin typeface="Arial" charset="0"/>
                <a:ea typeface="ＭＳ Ｐゴシック" charset="-128"/>
                <a:cs typeface="ＭＳ Ｐゴシック" charset="-128"/>
              </a:rPr>
              <a:t>Seats</a:t>
            </a:r>
          </a:p>
        </p:txBody>
      </p:sp>
      <p:pic>
        <p:nvPicPr>
          <p:cNvPr id="2" name="bumpy r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4638" y="692150"/>
            <a:ext cx="5461000" cy="321310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359"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7" presetClass="entr" presetSubtype="0" fill="hold" grpId="0" nodeType="clickEffect">
                                  <p:stCondLst>
                                    <p:cond delay="0"/>
                                  </p:stCondLst>
                                  <p:iterate type="wd">
                                    <p:tmPct val="10000"/>
                                  </p:iterate>
                                  <p:childTnLst>
                                    <p:set>
                                      <p:cBhvr>
                                        <p:cTn id="16" dur="1" fill="hold">
                                          <p:stCondLst>
                                            <p:cond delay="0"/>
                                          </p:stCondLst>
                                        </p:cTn>
                                        <p:tgtEl>
                                          <p:spTgt spid="24579">
                                            <p:txEl>
                                              <p:pRg st="0" end="0"/>
                                            </p:txEl>
                                          </p:spTgt>
                                        </p:tgtEl>
                                        <p:attrNameLst>
                                          <p:attrName>style.visibility</p:attrName>
                                        </p:attrNameLst>
                                      </p:cBhvr>
                                      <p:to>
                                        <p:strVal val="visible"/>
                                      </p:to>
                                    </p:set>
                                    <p:animEffect transition="in" filter="fade">
                                      <p:cBhvr>
                                        <p:cTn id="17" dur="2000"/>
                                        <p:tgtEl>
                                          <p:spTgt spid="24579">
                                            <p:txEl>
                                              <p:pRg st="0" end="0"/>
                                            </p:txEl>
                                          </p:spTgt>
                                        </p:tgtEl>
                                      </p:cBhvr>
                                    </p:animEffect>
                                    <p:anim calcmode="lin" valueType="num">
                                      <p:cBhvr>
                                        <p:cTn id="18" dur="20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p:cTn id="19" dur="1800" decel="100000" fill="hold"/>
                                        <p:tgtEl>
                                          <p:spTgt spid="24579">
                                            <p:txEl>
                                              <p:pRg st="0" end="0"/>
                                            </p:txEl>
                                          </p:spTgt>
                                        </p:tgtEl>
                                        <p:attrNameLst>
                                          <p:attrName>ppt_y</p:attrName>
                                        </p:attrNameLst>
                                      </p:cBhvr>
                                      <p:tavLst>
                                        <p:tav tm="0">
                                          <p:val>
                                            <p:strVal val="#ppt_y+1"/>
                                          </p:val>
                                        </p:tav>
                                        <p:tav tm="100000">
                                          <p:val>
                                            <p:strVal val="#ppt_y-.03"/>
                                          </p:val>
                                        </p:tav>
                                      </p:tavLst>
                                    </p:anim>
                                    <p:anim calcmode="lin" valueType="num">
                                      <p:cBhvr>
                                        <p:cTn id="20" dur="200" accel="100000" fill="hold">
                                          <p:stCondLst>
                                            <p:cond delay="1800"/>
                                          </p:stCondLst>
                                        </p:cTn>
                                        <p:tgtEl>
                                          <p:spTgt spid="2457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7" presetClass="entr" presetSubtype="0" fill="hold" grpId="0" nodeType="clickEffect">
                                  <p:stCondLst>
                                    <p:cond delay="0"/>
                                  </p:stCondLst>
                                  <p:iterate type="wd">
                                    <p:tmPct val="10000"/>
                                  </p:iterate>
                                  <p:childTnLst>
                                    <p:set>
                                      <p:cBhvr>
                                        <p:cTn id="24" dur="1" fill="hold">
                                          <p:stCondLst>
                                            <p:cond delay="0"/>
                                          </p:stCondLst>
                                        </p:cTn>
                                        <p:tgtEl>
                                          <p:spTgt spid="24579">
                                            <p:txEl>
                                              <p:pRg st="3" end="3"/>
                                            </p:txEl>
                                          </p:spTgt>
                                        </p:tgtEl>
                                        <p:attrNameLst>
                                          <p:attrName>style.visibility</p:attrName>
                                        </p:attrNameLst>
                                      </p:cBhvr>
                                      <p:to>
                                        <p:strVal val="visible"/>
                                      </p:to>
                                    </p:set>
                                    <p:animEffect transition="in" filter="fade">
                                      <p:cBhvr>
                                        <p:cTn id="25" dur="2000"/>
                                        <p:tgtEl>
                                          <p:spTgt spid="24579">
                                            <p:txEl>
                                              <p:pRg st="3" end="3"/>
                                            </p:txEl>
                                          </p:spTgt>
                                        </p:tgtEl>
                                      </p:cBhvr>
                                    </p:animEffect>
                                    <p:anim calcmode="lin" valueType="num">
                                      <p:cBhvr>
                                        <p:cTn id="26" dur="20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p:cTn id="27" dur="1800" decel="100000" fill="hold"/>
                                        <p:tgtEl>
                                          <p:spTgt spid="24579">
                                            <p:txEl>
                                              <p:pRg st="3" end="3"/>
                                            </p:txEl>
                                          </p:spTgt>
                                        </p:tgtEl>
                                        <p:attrNameLst>
                                          <p:attrName>ppt_y</p:attrName>
                                        </p:attrNameLst>
                                      </p:cBhvr>
                                      <p:tavLst>
                                        <p:tav tm="0">
                                          <p:val>
                                            <p:strVal val="#ppt_y+1"/>
                                          </p:val>
                                        </p:tav>
                                        <p:tav tm="100000">
                                          <p:val>
                                            <p:strVal val="#ppt_y-.03"/>
                                          </p:val>
                                        </p:tav>
                                      </p:tavLst>
                                    </p:anim>
                                    <p:anim calcmode="lin" valueType="num">
                                      <p:cBhvr>
                                        <p:cTn id="28" dur="200" accel="100000" fill="hold">
                                          <p:stCondLst>
                                            <p:cond delay="1800"/>
                                          </p:stCondLst>
                                        </p:cTn>
                                        <p:tgtEl>
                                          <p:spTgt spid="24579">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80">
                                          <p:stCondLst>
                                            <p:cond delay="0"/>
                                          </p:stCondLst>
                                        </p:cTn>
                                        <p:tgtEl>
                                          <p:spTgt spid="5"/>
                                        </p:tgtEl>
                                      </p:cBhvr>
                                    </p:animEffect>
                                    <p:anim calcmode="lin" valueType="num">
                                      <p:cBhvr>
                                        <p:cTn id="3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9" dur="26">
                                          <p:stCondLst>
                                            <p:cond delay="650"/>
                                          </p:stCondLst>
                                        </p:cTn>
                                        <p:tgtEl>
                                          <p:spTgt spid="5"/>
                                        </p:tgtEl>
                                      </p:cBhvr>
                                      <p:to x="100000" y="60000"/>
                                    </p:animScale>
                                    <p:animScale>
                                      <p:cBhvr>
                                        <p:cTn id="40" dur="166" decel="50000">
                                          <p:stCondLst>
                                            <p:cond delay="676"/>
                                          </p:stCondLst>
                                        </p:cTn>
                                        <p:tgtEl>
                                          <p:spTgt spid="5"/>
                                        </p:tgtEl>
                                      </p:cBhvr>
                                      <p:to x="100000" y="100000"/>
                                    </p:animScale>
                                    <p:animScale>
                                      <p:cBhvr>
                                        <p:cTn id="41" dur="26">
                                          <p:stCondLst>
                                            <p:cond delay="1312"/>
                                          </p:stCondLst>
                                        </p:cTn>
                                        <p:tgtEl>
                                          <p:spTgt spid="5"/>
                                        </p:tgtEl>
                                      </p:cBhvr>
                                      <p:to x="100000" y="80000"/>
                                    </p:animScale>
                                    <p:animScale>
                                      <p:cBhvr>
                                        <p:cTn id="42" dur="166" decel="50000">
                                          <p:stCondLst>
                                            <p:cond delay="1338"/>
                                          </p:stCondLst>
                                        </p:cTn>
                                        <p:tgtEl>
                                          <p:spTgt spid="5"/>
                                        </p:tgtEl>
                                      </p:cBhvr>
                                      <p:to x="100000" y="100000"/>
                                    </p:animScale>
                                    <p:animScale>
                                      <p:cBhvr>
                                        <p:cTn id="43" dur="26">
                                          <p:stCondLst>
                                            <p:cond delay="1642"/>
                                          </p:stCondLst>
                                        </p:cTn>
                                        <p:tgtEl>
                                          <p:spTgt spid="5"/>
                                        </p:tgtEl>
                                      </p:cBhvr>
                                      <p:to x="100000" y="90000"/>
                                    </p:animScale>
                                    <p:animScale>
                                      <p:cBhvr>
                                        <p:cTn id="44" dur="166" decel="50000">
                                          <p:stCondLst>
                                            <p:cond delay="1668"/>
                                          </p:stCondLst>
                                        </p:cTn>
                                        <p:tgtEl>
                                          <p:spTgt spid="5"/>
                                        </p:tgtEl>
                                      </p:cBhvr>
                                      <p:to x="100000" y="100000"/>
                                    </p:animScale>
                                    <p:animScale>
                                      <p:cBhvr>
                                        <p:cTn id="45" dur="26">
                                          <p:stCondLst>
                                            <p:cond delay="1808"/>
                                          </p:stCondLst>
                                        </p:cTn>
                                        <p:tgtEl>
                                          <p:spTgt spid="5"/>
                                        </p:tgtEl>
                                      </p:cBhvr>
                                      <p:to x="100000" y="95000"/>
                                    </p:animScale>
                                    <p:animScale>
                                      <p:cBhvr>
                                        <p:cTn id="4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2457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2zrtHt3bBmQ"/>
          <p:cNvPicPr>
            <a:picLocks noRot="1" noChangeAspect="1"/>
          </p:cNvPicPr>
          <p:nvPr>
            <a:videoFile r:link="rId1"/>
          </p:nvPr>
        </p:nvPicPr>
        <p:blipFill>
          <a:blip r:embed="rId3"/>
          <a:stretch>
            <a:fillRect/>
          </a:stretch>
        </p:blipFill>
        <p:spPr>
          <a:xfrm>
            <a:off x="1552499" y="1996068"/>
            <a:ext cx="5785004" cy="3254065"/>
          </a:xfrm>
          <a:prstGeom prst="rect">
            <a:avLst/>
          </a:prstGeom>
        </p:spPr>
      </p:pic>
    </p:spTree>
    <p:extLst>
      <p:ext uri="{BB962C8B-B14F-4D97-AF65-F5344CB8AC3E}">
        <p14:creationId xmlns:p14="http://schemas.microsoft.com/office/powerpoint/2010/main" val="31498162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ea typeface="ＭＳ Ｐゴシック" panose="020B0600070205080204" pitchFamily="34" charset="-128"/>
              </a:rPr>
              <a:t>R-E-S-P-E-C-T</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sp>
        <p:nvSpPr>
          <p:cNvPr id="3" name="Content Placeholder 2"/>
          <p:cNvSpPr>
            <a:spLocks noGrp="1"/>
          </p:cNvSpPr>
          <p:nvPr>
            <p:ph idx="1"/>
          </p:nvPr>
        </p:nvSpPr>
        <p:spPr>
          <a:solidFill>
            <a:schemeClr val="accent1">
              <a:lumMod val="40000"/>
              <a:lumOff val="60000"/>
            </a:schemeClr>
          </a:solidFill>
        </p:spPr>
        <p:txBody>
          <a:bodyPr/>
          <a:lstStyle/>
          <a:p>
            <a:r>
              <a:rPr lang="en-US" altLang="en-US">
                <a:ea typeface="ＭＳ Ｐゴシック" panose="020B0600070205080204" pitchFamily="34" charset="-128"/>
              </a:rPr>
              <a:t>The floor</a:t>
            </a:r>
          </a:p>
          <a:p>
            <a:r>
              <a:rPr lang="en-US" altLang="en-US">
                <a:ea typeface="ＭＳ Ｐゴシック" panose="020B0600070205080204" pitchFamily="34" charset="-128"/>
              </a:rPr>
              <a:t>The books</a:t>
            </a:r>
          </a:p>
          <a:p>
            <a:r>
              <a:rPr lang="en-US" altLang="en-US">
                <a:ea typeface="ＭＳ Ｐゴシック" panose="020B0600070205080204" pitchFamily="34" charset="-128"/>
              </a:rPr>
              <a:t>Yourself</a:t>
            </a:r>
          </a:p>
          <a:p>
            <a:r>
              <a:rPr lang="en-US" altLang="en-US">
                <a:ea typeface="ＭＳ Ｐゴシック" panose="020B0600070205080204" pitchFamily="34" charset="-128"/>
              </a:rPr>
              <a:t>Your classmates</a:t>
            </a:r>
          </a:p>
          <a:p>
            <a:r>
              <a:rPr lang="en-US" altLang="en-US">
                <a:ea typeface="ＭＳ Ｐゴシック" panose="020B0600070205080204" pitchFamily="34" charset="-128"/>
              </a:rPr>
              <a:t>Your teacher</a:t>
            </a:r>
          </a:p>
        </p:txBody>
      </p:sp>
      <p:pic>
        <p:nvPicPr>
          <p:cNvPr id="4" name="Picture 3" descr="IMG_20140117_115955_9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35413" y="1346200"/>
            <a:ext cx="3090862"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7_10867768_0_JayAsher_ThirteenReasonsWhy.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457014">
            <a:off x="4629150" y="528638"/>
            <a:ext cx="2582863"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isrespec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25692">
            <a:off x="1433513" y="674688"/>
            <a:ext cx="59944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notasking2likem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430713" y="3287713"/>
            <a:ext cx="2825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000" fill="hold"/>
                                        <p:tgtEl>
                                          <p:spTgt spid="7"/>
                                        </p:tgtEl>
                                      </p:cBhvr>
                                    </p:cmd>
                                  </p:childTnLst>
                                </p:cTn>
                              </p:par>
                              <p:par>
                                <p:cTn id="7" presetID="12" presetClass="entr" presetSubtype="4"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slide(fromBottom)">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4"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to="" calcmode="lin" valueType="num">
                                      <p:cBhvr>
                                        <p:cTn id="14" dur="1" fill="hold"/>
                                        <p:tgtEl>
                                          <p:spTgt spid="4"/>
                                        </p:tgtEl>
                                        <p:attrNameLst>
                                          <p:attrName/>
                                        </p:attrNameLst>
                                      </p:cBhvr>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lide(fromBottom)">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3">
                                            <p:bg/>
                                          </p:spTgt>
                                        </p:tgtEl>
                                        <p:attrNameLst>
                                          <p:attrName>style.visibility</p:attrName>
                                        </p:attrNameLst>
                                      </p:cBhvr>
                                      <p:to>
                                        <p:strVal val="visible"/>
                                      </p:to>
                                    </p:set>
                                    <p:animEffect transition="in" filter="fade">
                                      <p:cBhvr>
                                        <p:cTn id="24" dur="1000"/>
                                        <p:tgtEl>
                                          <p:spTgt spid="3">
                                            <p:bg/>
                                          </p:spTgt>
                                        </p:tgtEl>
                                      </p:cBhvr>
                                    </p:animEffect>
                                    <p:anim calcmode="lin" valueType="num">
                                      <p:cBhvr>
                                        <p:cTn id="25" dur="1000" fill="hold"/>
                                        <p:tgtEl>
                                          <p:spTgt spid="3">
                                            <p:bg/>
                                          </p:spTgt>
                                        </p:tgtEl>
                                        <p:attrNameLst>
                                          <p:attrName>ppt_x</p:attrName>
                                        </p:attrNameLst>
                                      </p:cBhvr>
                                      <p:tavLst>
                                        <p:tav tm="0">
                                          <p:val>
                                            <p:strVal val="#ppt_x"/>
                                          </p:val>
                                        </p:tav>
                                        <p:tav tm="100000">
                                          <p:val>
                                            <p:strVal val="#ppt_x"/>
                                          </p:val>
                                        </p:tav>
                                      </p:tavLst>
                                    </p:anim>
                                    <p:anim calcmode="lin" valueType="num">
                                      <p:cBhvr>
                                        <p:cTn id="26" dur="900" decel="100000" fill="hold"/>
                                        <p:tgtEl>
                                          <p:spTgt spid="3">
                                            <p:bg/>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
                                            <p:bg/>
                                          </p:spTgt>
                                        </p:tgtEl>
                                        <p:attrNameLst>
                                          <p:attrName>ppt_y</p:attrName>
                                        </p:attrNameLst>
                                      </p:cBhvr>
                                      <p:tavLst>
                                        <p:tav tm="0">
                                          <p:val>
                                            <p:strVal val="#ppt_y-.03"/>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7" presetClass="entr" presetSubtype="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1000"/>
                                        <p:tgtEl>
                                          <p:spTgt spid="3">
                                            <p:txEl>
                                              <p:pRg st="0" end="0"/>
                                            </p:txEl>
                                          </p:spTgt>
                                        </p:tgtEl>
                                      </p:cBhvr>
                                    </p:animEffect>
                                    <p:anim calcmode="lin" valueType="num">
                                      <p:cBhvr>
                                        <p:cTn id="3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4"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fade">
                                      <p:cBhvr>
                                        <p:cTn id="40" dur="1000"/>
                                        <p:tgtEl>
                                          <p:spTgt spid="3">
                                            <p:txEl>
                                              <p:pRg st="1" end="1"/>
                                            </p:txEl>
                                          </p:spTgt>
                                        </p:tgtEl>
                                      </p:cBhvr>
                                    </p:animEffect>
                                    <p:anim calcmode="lin" valueType="num">
                                      <p:cBhvr>
                                        <p:cTn id="4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2"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fade">
                                      <p:cBhvr>
                                        <p:cTn id="48" dur="1000"/>
                                        <p:tgtEl>
                                          <p:spTgt spid="3">
                                            <p:txEl>
                                              <p:pRg st="2" end="2"/>
                                            </p:txEl>
                                          </p:spTgt>
                                        </p:tgtEl>
                                      </p:cBhvr>
                                    </p:animEffect>
                                    <p:anim calcmode="lin" valueType="num">
                                      <p:cBhvr>
                                        <p:cTn id="4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0"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37" presetClass="entr" presetSubtype="0" fill="hold" grpId="0" nodeType="clickEffect">
                                  <p:stCondLst>
                                    <p:cond delay="0"/>
                                  </p:stCondLst>
                                  <p:childTnLst>
                                    <p:set>
                                      <p:cBhvr>
                                        <p:cTn id="55" dur="1" fill="hold">
                                          <p:stCondLst>
                                            <p:cond delay="0"/>
                                          </p:stCondLst>
                                        </p:cTn>
                                        <p:tgtEl>
                                          <p:spTgt spid="3">
                                            <p:txEl>
                                              <p:pRg st="3" end="3"/>
                                            </p:txEl>
                                          </p:spTgt>
                                        </p:tgtEl>
                                        <p:attrNameLst>
                                          <p:attrName>style.visibility</p:attrName>
                                        </p:attrNameLst>
                                      </p:cBhvr>
                                      <p:to>
                                        <p:strVal val="visible"/>
                                      </p:to>
                                    </p:set>
                                    <p:animEffect transition="in" filter="fade">
                                      <p:cBhvr>
                                        <p:cTn id="56" dur="1000"/>
                                        <p:tgtEl>
                                          <p:spTgt spid="3">
                                            <p:txEl>
                                              <p:pRg st="3" end="3"/>
                                            </p:txEl>
                                          </p:spTgt>
                                        </p:tgtEl>
                                      </p:cBhvr>
                                    </p:animEffect>
                                    <p:anim calcmode="lin" valueType="num">
                                      <p:cBhvr>
                                        <p:cTn id="5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8"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37" presetClass="entr" presetSubtype="0" fill="hold" grpId="0" nodeType="clickEffect">
                                  <p:stCondLst>
                                    <p:cond delay="0"/>
                                  </p:stCondLst>
                                  <p:childTnLst>
                                    <p:set>
                                      <p:cBhvr>
                                        <p:cTn id="63" dur="1" fill="hold">
                                          <p:stCondLst>
                                            <p:cond delay="0"/>
                                          </p:stCondLst>
                                        </p:cTn>
                                        <p:tgtEl>
                                          <p:spTgt spid="3">
                                            <p:txEl>
                                              <p:pRg st="4" end="4"/>
                                            </p:txEl>
                                          </p:spTgt>
                                        </p:tgtEl>
                                        <p:attrNameLst>
                                          <p:attrName>style.visibility</p:attrName>
                                        </p:attrNameLst>
                                      </p:cBhvr>
                                      <p:to>
                                        <p:strVal val="visible"/>
                                      </p:to>
                                    </p:set>
                                    <p:animEffect transition="in" filter="fade">
                                      <p:cBhvr>
                                        <p:cTn id="64" dur="1000"/>
                                        <p:tgtEl>
                                          <p:spTgt spid="3">
                                            <p:txEl>
                                              <p:pRg st="4" end="4"/>
                                            </p:txEl>
                                          </p:spTgt>
                                        </p:tgtEl>
                                      </p:cBhvr>
                                    </p:animEffect>
                                    <p:anim calcmode="lin" valueType="num">
                                      <p:cBhvr>
                                        <p:cTn id="6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66"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accel="50000" decel="50000" fill="hold" nodeType="click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additive="base">
                                        <p:cTn id="72" dur="500" fill="hold"/>
                                        <p:tgtEl>
                                          <p:spTgt spid="6"/>
                                        </p:tgtEl>
                                        <p:attrNameLst>
                                          <p:attrName>ppt_x</p:attrName>
                                        </p:attrNameLst>
                                      </p:cBhvr>
                                      <p:tavLst>
                                        <p:tav tm="0">
                                          <p:val>
                                            <p:strVal val="#ppt_x"/>
                                          </p:val>
                                        </p:tav>
                                        <p:tav tm="100000">
                                          <p:val>
                                            <p:strVal val="#ppt_x"/>
                                          </p:val>
                                        </p:tav>
                                      </p:tavLst>
                                    </p:anim>
                                    <p:anim calcmode="lin" valueType="num">
                                      <p:cBhvr additive="base">
                                        <p:cTn id="7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74"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2" grpId="0"/>
      <p:bldP spid="3"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a:solidFill>
                  <a:srgbClr val="FF0000"/>
                </a:solidFill>
                <a:ea typeface="ＭＳ Ｐゴシック" panose="020B0600070205080204" pitchFamily="34" charset="-128"/>
              </a:rPr>
              <a:t>“Our deepest fear is not that we are inadequate</a:t>
            </a:r>
            <a:r>
              <a:rPr lang="en-US" altLang="en-US">
                <a:ea typeface="ＭＳ Ｐゴシック" panose="020B0600070205080204" pitchFamily="34" charset="-128"/>
              </a:rPr>
              <a:t>. </a:t>
            </a:r>
            <a:br>
              <a:rPr lang="en-US" altLang="en-US">
                <a:ea typeface="ＭＳ Ｐゴシック" panose="020B0600070205080204" pitchFamily="34" charset="-128"/>
              </a:rPr>
            </a:br>
            <a:r>
              <a:rPr lang="en-US" altLang="en-US">
                <a:solidFill>
                  <a:srgbClr val="FF6600"/>
                </a:solidFill>
                <a:ea typeface="ＭＳ Ｐゴシック" panose="020B0600070205080204" pitchFamily="34" charset="-128"/>
              </a:rPr>
              <a:t>Our deepest fear is that we are powerful beyond measure. </a:t>
            </a:r>
            <a:r>
              <a:rPr lang="en-US" altLang="en-US">
                <a:ea typeface="ＭＳ Ｐゴシック" panose="020B0600070205080204" pitchFamily="34" charset="-128"/>
              </a:rPr>
              <a:t/>
            </a:r>
            <a:br>
              <a:rPr lang="en-US" altLang="en-US">
                <a:ea typeface="ＭＳ Ｐゴシック" panose="020B0600070205080204" pitchFamily="34" charset="-128"/>
              </a:rPr>
            </a:br>
            <a:r>
              <a:rPr lang="en-US" altLang="en-US">
                <a:solidFill>
                  <a:srgbClr val="DFCA2F"/>
                </a:solidFill>
                <a:ea typeface="ＭＳ Ｐゴシック" panose="020B0600070205080204" pitchFamily="34" charset="-128"/>
              </a:rPr>
              <a:t>It is our light, not our darkness that most frightens us. </a:t>
            </a:r>
            <a:r>
              <a:rPr lang="en-US" altLang="en-US">
                <a:ea typeface="ＭＳ Ｐゴシック" panose="020B0600070205080204" pitchFamily="34" charset="-128"/>
              </a:rPr>
              <a:t/>
            </a:r>
            <a:br>
              <a:rPr lang="en-US" altLang="en-US">
                <a:ea typeface="ＭＳ Ｐゴシック" panose="020B0600070205080204" pitchFamily="34" charset="-128"/>
              </a:rPr>
            </a:br>
            <a:r>
              <a:rPr lang="en-US" altLang="en-US">
                <a:solidFill>
                  <a:srgbClr val="3366FF"/>
                </a:solidFill>
                <a:ea typeface="ＭＳ Ｐゴシック" panose="020B0600070205080204" pitchFamily="34" charset="-128"/>
              </a:rPr>
              <a:t>We ask ourselves, 'Who am I to be brilliant, gorgeous, talented, fabulous?' </a:t>
            </a:r>
            <a:r>
              <a:rPr lang="en-US" altLang="en-US">
                <a:ea typeface="ＭＳ Ｐゴシック" panose="020B0600070205080204" pitchFamily="34" charset="-128"/>
              </a:rPr>
              <a:t/>
            </a:r>
            <a:br>
              <a:rPr lang="en-US" altLang="en-US">
                <a:ea typeface="ＭＳ Ｐゴシック" panose="020B0600070205080204" pitchFamily="34" charset="-128"/>
              </a:rPr>
            </a:br>
            <a:r>
              <a:rPr lang="en-US" altLang="en-US">
                <a:solidFill>
                  <a:srgbClr val="008000"/>
                </a:solidFill>
                <a:ea typeface="ＭＳ Ｐゴシック" panose="020B0600070205080204" pitchFamily="34" charset="-128"/>
              </a:rPr>
              <a:t>Actually, who are you not to be?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Effect transition="in" filter="fade">
                                      <p:cBhvr>
                                        <p:cTn id="7" dur="5000"/>
                                        <p:tgtEl>
                                          <p:spTgt spid="44034">
                                            <p:txEl>
                                              <p:pRg st="0" end="0"/>
                                            </p:txEl>
                                          </p:spTgt>
                                        </p:tgtEl>
                                      </p:cBhvr>
                                    </p:animEffect>
                                    <p:anim calcmode="lin" valueType="num">
                                      <p:cBhvr>
                                        <p:cTn id="8" dur="5000" fill="hold"/>
                                        <p:tgtEl>
                                          <p:spTgt spid="44034">
                                            <p:txEl>
                                              <p:pRg st="0" end="0"/>
                                            </p:txEl>
                                          </p:spTgt>
                                        </p:tgtEl>
                                        <p:attrNameLst>
                                          <p:attrName>ppt_x</p:attrName>
                                        </p:attrNameLst>
                                      </p:cBhvr>
                                      <p:tavLst>
                                        <p:tav tm="0">
                                          <p:val>
                                            <p:strVal val="#ppt_x"/>
                                          </p:val>
                                        </p:tav>
                                        <p:tav tm="100000">
                                          <p:val>
                                            <p:strVal val="#ppt_x"/>
                                          </p:val>
                                        </p:tav>
                                      </p:tavLst>
                                    </p:anim>
                                    <p:anim calcmode="lin" valueType="num">
                                      <p:cBhvr>
                                        <p:cTn id="9" dur="4500" decel="100000" fill="hold"/>
                                        <p:tgtEl>
                                          <p:spTgt spid="44034">
                                            <p:txEl>
                                              <p:pRg st="0" end="0"/>
                                            </p:txEl>
                                          </p:spTgt>
                                        </p:tgtEl>
                                        <p:attrNameLst>
                                          <p:attrName>ppt_y</p:attrName>
                                        </p:attrNameLst>
                                      </p:cBhvr>
                                      <p:tavLst>
                                        <p:tav tm="0">
                                          <p:val>
                                            <p:strVal val="#ppt_y+1"/>
                                          </p:val>
                                        </p:tav>
                                        <p:tav tm="100000">
                                          <p:val>
                                            <p:strVal val="#ppt_y-.03"/>
                                          </p:val>
                                        </p:tav>
                                      </p:tavLst>
                                    </p:anim>
                                    <p:anim calcmode="lin" valueType="num">
                                      <p:cBhvr>
                                        <p:cTn id="10" dur="500" accel="100000" fill="hold">
                                          <p:stCondLst>
                                            <p:cond delay="4500"/>
                                          </p:stCondLst>
                                        </p:cTn>
                                        <p:tgtEl>
                                          <p:spTgt spid="4403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ctrTitle"/>
          </p:nvPr>
        </p:nvSpPr>
        <p:spPr>
          <a:xfrm>
            <a:off x="4046538" y="4624388"/>
            <a:ext cx="4792662" cy="933450"/>
          </a:xfrm>
        </p:spPr>
        <p:txBody>
          <a:bodyPr>
            <a:normAutofit fontScale="90000"/>
          </a:bodyPr>
          <a:lstStyle/>
          <a:p>
            <a:pPr eaLnBrk="1" hangingPunct="1">
              <a:defRPr/>
            </a:pPr>
            <a:r>
              <a:rPr lang="en-US">
                <a:ea typeface="ＭＳ Ｐゴシック" pitchFamily="34" charset="-128"/>
                <a:cs typeface="ＭＳ Ｐゴシック" pitchFamily="34" charset="-128"/>
              </a:rPr>
              <a:t>CLASSROOM PROCEDURES</a:t>
            </a:r>
          </a:p>
        </p:txBody>
      </p:sp>
      <p:sp>
        <p:nvSpPr>
          <p:cNvPr id="26629" name="Subtitle 5"/>
          <p:cNvSpPr>
            <a:spLocks noGrp="1"/>
          </p:cNvSpPr>
          <p:nvPr>
            <p:ph type="subTitle" idx="1"/>
          </p:nvPr>
        </p:nvSpPr>
        <p:spPr/>
        <p:txBody>
          <a:bodyPr/>
          <a:lstStyle/>
          <a:p>
            <a:endParaRPr lang="en-US" altLang="en-US">
              <a:solidFill>
                <a:srgbClr val="898989"/>
              </a:solidFill>
              <a:ea typeface="ＭＳ Ｐゴシック" panose="020B0600070205080204" pitchFamily="34" charset="-128"/>
            </a:endParaRPr>
          </a:p>
        </p:txBody>
      </p:sp>
      <p:sp>
        <p:nvSpPr>
          <p:cNvPr id="34819" name="TextBox 3"/>
          <p:cNvSpPr txBox="1">
            <a:spLocks noChangeArrowheads="1"/>
          </p:cNvSpPr>
          <p:nvPr/>
        </p:nvSpPr>
        <p:spPr bwMode="auto">
          <a:xfrm>
            <a:off x="544513" y="223838"/>
            <a:ext cx="3810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rgbClr val="FFFFFF"/>
                </a:solidFill>
                <a:latin typeface="Rockwell" panose="02060603020205020403" pitchFamily="18" charset="0"/>
              </a:rPr>
              <a:t>ONCE I HAVE TAKEN ATTENDANCE YOU ARE LATE.</a:t>
            </a:r>
          </a:p>
          <a:p>
            <a:pPr eaLnBrk="1" hangingPunct="1"/>
            <a:endParaRPr lang="en-US" altLang="en-US" sz="2800">
              <a:solidFill>
                <a:srgbClr val="FFFFFF"/>
              </a:solidFill>
              <a:latin typeface="Rockwell" panose="02060603020205020403" pitchFamily="18" charset="0"/>
            </a:endParaRPr>
          </a:p>
          <a:p>
            <a:pPr eaLnBrk="1" hangingPunct="1"/>
            <a:r>
              <a:rPr lang="en-US" altLang="en-US" sz="2800">
                <a:solidFill>
                  <a:srgbClr val="FFFFFF"/>
                </a:solidFill>
                <a:latin typeface="Rockwell" panose="02060603020205020403" pitchFamily="18" charset="0"/>
              </a:rPr>
              <a:t>AFTER 10 MINUTES YOU ARE CONSIDERED  UNEXCUSED &amp; ABSENT.</a:t>
            </a:r>
          </a:p>
          <a:p>
            <a:pPr eaLnBrk="1" hangingPunct="1"/>
            <a:endParaRPr lang="en-US" altLang="en-US" sz="2800">
              <a:solidFill>
                <a:srgbClr val="FFFFFF"/>
              </a:solidFill>
              <a:latin typeface="Rockwell" panose="02060603020205020403" pitchFamily="18" charset="0"/>
            </a:endParaRPr>
          </a:p>
        </p:txBody>
      </p:sp>
      <p:pic>
        <p:nvPicPr>
          <p:cNvPr id="2662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930275"/>
            <a:ext cx="31210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rot="19788628">
            <a:off x="3935352" y="2410465"/>
            <a:ext cx="5062749" cy="923330"/>
          </a:xfrm>
          <a:prstGeom prst="rect">
            <a:avLst/>
          </a:prstGeom>
          <a:noFill/>
          <a:effectLst/>
          <a:scene3d>
            <a:camera prst="orthographicFront"/>
            <a:lightRig rig="flat" dir="tl">
              <a:rot lat="0" lon="0" rev="6600000"/>
            </a:lightRig>
          </a:scene3d>
          <a:sp3d>
            <a:bevelT w="165100" prst="coolSlant"/>
          </a:sp3d>
        </p:spPr>
        <p:txBody>
          <a:bodyPr>
            <a:spAutoFit/>
            <a:sp3d extrusionH="25400" contourW="8890">
              <a:bevelT w="38100" h="31750"/>
              <a:contourClr>
                <a:schemeClr val="accent2">
                  <a:shade val="75000"/>
                </a:schemeClr>
              </a:contourClr>
            </a:sp3d>
          </a:bodyPr>
          <a:lstStyle/>
          <a:p>
            <a:pPr algn="ctr">
              <a:defRPr/>
            </a:pPr>
            <a:r>
              <a:rPr lang="en-US" sz="5400" b="1" dirty="0" err="1">
                <a:ln w="11430"/>
                <a:solidFill>
                  <a:srgbClr val="FF0000"/>
                </a:solidFill>
                <a:effectLst>
                  <a:outerShdw blurRad="50800" dist="39000" dir="5460000" algn="tl">
                    <a:srgbClr val="000000">
                      <a:alpha val="38000"/>
                    </a:srgbClr>
                  </a:outerShdw>
                </a:effectLst>
                <a:latin typeface="Arial" charset="0"/>
                <a:ea typeface="ＭＳ Ｐゴシック" charset="-128"/>
                <a:cs typeface="ＭＳ Ｐゴシック" charset="-128"/>
              </a:rPr>
              <a:t>Tardies</a:t>
            </a:r>
            <a:endParaRPr lang="en-US" sz="5400" b="1" dirty="0">
              <a:ln w="11430"/>
              <a:solidFill>
                <a:srgbClr val="FF0000"/>
              </a:solidFill>
              <a:effectLst>
                <a:outerShdw blurRad="50800" dist="39000" dir="5460000" algn="tl">
                  <a:srgbClr val="000000">
                    <a:alpha val="38000"/>
                  </a:srgbClr>
                </a:outerShdw>
              </a:effectLst>
              <a:latin typeface="Arial" charset="0"/>
              <a:ea typeface="ＭＳ Ｐゴシック" charset="-128"/>
              <a:cs typeface="ＭＳ Ｐゴシック" charset="-128"/>
            </a:endParaRPr>
          </a:p>
        </p:txBody>
      </p:sp>
      <p:pic>
        <p:nvPicPr>
          <p:cNvPr id="8" name="thinkYoureLat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430713" y="3287713"/>
            <a:ext cx="2825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ARDY.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88336" y="454025"/>
            <a:ext cx="5946076" cy="396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00" fill="hold"/>
                                        <p:tgtEl>
                                          <p:spTgt spid="8"/>
                                        </p:tgtEl>
                                      </p:cBhvr>
                                    </p:cmd>
                                  </p:childTnLst>
                                </p:cTn>
                              </p:par>
                              <p:par>
                                <p:cTn id="7" presetID="26"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34819"/>
                                        </p:tgtEl>
                                        <p:attrNameLst>
                                          <p:attrName>style.visibility</p:attrName>
                                        </p:attrNameLst>
                                      </p:cBhvr>
                                      <p:to>
                                        <p:strVal val="visible"/>
                                      </p:to>
                                    </p:set>
                                    <p:animEffect transition="in" filter="fade">
                                      <p:cBhvr>
                                        <p:cTn id="27" dur="1000"/>
                                        <p:tgtEl>
                                          <p:spTgt spid="34819"/>
                                        </p:tgtEl>
                                      </p:cBhvr>
                                    </p:animEffect>
                                    <p:anim calcmode="lin" valueType="num">
                                      <p:cBhvr>
                                        <p:cTn id="28" dur="1000" fill="hold"/>
                                        <p:tgtEl>
                                          <p:spTgt spid="34819"/>
                                        </p:tgtEl>
                                        <p:attrNameLst>
                                          <p:attrName>ppt_x</p:attrName>
                                        </p:attrNameLst>
                                      </p:cBhvr>
                                      <p:tavLst>
                                        <p:tav tm="0">
                                          <p:val>
                                            <p:strVal val="#ppt_x"/>
                                          </p:val>
                                        </p:tav>
                                        <p:tav tm="100000">
                                          <p:val>
                                            <p:strVal val="#ppt_x"/>
                                          </p:val>
                                        </p:tav>
                                      </p:tavLst>
                                    </p:anim>
                                    <p:anim calcmode="lin" valueType="num">
                                      <p:cBhvr>
                                        <p:cTn id="29" dur="900" decel="100000" fill="hold"/>
                                        <p:tgtEl>
                                          <p:spTgt spid="3481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4819"/>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348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ctrTitle"/>
          </p:nvPr>
        </p:nvSpPr>
        <p:spPr>
          <a:xfrm>
            <a:off x="4046538" y="4624388"/>
            <a:ext cx="4792662" cy="933450"/>
          </a:xfrm>
        </p:spPr>
        <p:txBody>
          <a:bodyPr>
            <a:normAutofit fontScale="90000"/>
          </a:bodyPr>
          <a:lstStyle/>
          <a:p>
            <a:pPr eaLnBrk="1" hangingPunct="1">
              <a:defRPr/>
            </a:pPr>
            <a:r>
              <a:rPr lang="en-US">
                <a:ea typeface="ＭＳ Ｐゴシック" pitchFamily="34" charset="-128"/>
                <a:cs typeface="ＭＳ Ｐゴシック" pitchFamily="34" charset="-128"/>
              </a:rPr>
              <a:t>CLASSROOM PROCEDURES</a:t>
            </a:r>
          </a:p>
        </p:txBody>
      </p:sp>
      <p:sp>
        <p:nvSpPr>
          <p:cNvPr id="28677" name="Subtitle 6"/>
          <p:cNvSpPr>
            <a:spLocks noGrp="1"/>
          </p:cNvSpPr>
          <p:nvPr>
            <p:ph type="subTitle" idx="1"/>
          </p:nvPr>
        </p:nvSpPr>
        <p:spPr/>
        <p:txBody>
          <a:bodyPr/>
          <a:lstStyle/>
          <a:p>
            <a:endParaRPr lang="en-US" altLang="en-US">
              <a:solidFill>
                <a:srgbClr val="898989"/>
              </a:solidFill>
              <a:ea typeface="ＭＳ Ｐゴシック" panose="020B0600070205080204" pitchFamily="34" charset="-128"/>
            </a:endParaRPr>
          </a:p>
        </p:txBody>
      </p:sp>
      <p:sp>
        <p:nvSpPr>
          <p:cNvPr id="37891" name="TextBox 3"/>
          <p:cNvSpPr txBox="1">
            <a:spLocks noChangeArrowheads="1"/>
          </p:cNvSpPr>
          <p:nvPr/>
        </p:nvSpPr>
        <p:spPr bwMode="auto">
          <a:xfrm>
            <a:off x="555625" y="871538"/>
            <a:ext cx="45100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chemeClr val="bg1"/>
                </a:solidFill>
                <a:latin typeface="Rockwell" panose="02060603020205020403" pitchFamily="18" charset="0"/>
              </a:rPr>
              <a:t>YOU ARE RESPONSIBLE</a:t>
            </a:r>
          </a:p>
          <a:p>
            <a:pPr eaLnBrk="1" hangingPunct="1"/>
            <a:r>
              <a:rPr lang="en-US" altLang="en-US">
                <a:solidFill>
                  <a:schemeClr val="bg1"/>
                </a:solidFill>
                <a:latin typeface="Rockwell" panose="02060603020205020403" pitchFamily="18" charset="0"/>
              </a:rPr>
              <a:t>FOR :</a:t>
            </a:r>
          </a:p>
          <a:p>
            <a:pPr eaLnBrk="1" hangingPunct="1"/>
            <a:r>
              <a:rPr lang="en-US" altLang="en-US">
                <a:solidFill>
                  <a:schemeClr val="bg1"/>
                </a:solidFill>
                <a:latin typeface="Rockwell" panose="02060603020205020403" pitchFamily="18" charset="0"/>
              </a:rPr>
              <a:t>PEN</a:t>
            </a:r>
          </a:p>
          <a:p>
            <a:pPr eaLnBrk="1" hangingPunct="1"/>
            <a:r>
              <a:rPr lang="en-US" altLang="en-US">
                <a:solidFill>
                  <a:schemeClr val="bg1"/>
                </a:solidFill>
                <a:latin typeface="Rockwell" panose="02060603020205020403" pitchFamily="18" charset="0"/>
              </a:rPr>
              <a:t>PAPER</a:t>
            </a:r>
          </a:p>
          <a:p>
            <a:pPr eaLnBrk="1" hangingPunct="1"/>
            <a:r>
              <a:rPr lang="en-US" altLang="en-US">
                <a:solidFill>
                  <a:schemeClr val="bg1"/>
                </a:solidFill>
                <a:latin typeface="Rockwell" panose="02060603020205020403" pitchFamily="18" charset="0"/>
              </a:rPr>
              <a:t>BOOKS</a:t>
            </a:r>
          </a:p>
          <a:p>
            <a:pPr eaLnBrk="1" hangingPunct="1"/>
            <a:endParaRPr lang="en-US" altLang="en-US">
              <a:solidFill>
                <a:schemeClr val="bg1"/>
              </a:solidFill>
              <a:latin typeface="Rockwell" panose="02060603020205020403" pitchFamily="18" charset="0"/>
            </a:endParaRPr>
          </a:p>
          <a:p>
            <a:pPr eaLnBrk="1" hangingPunct="1"/>
            <a:endParaRPr lang="en-US" altLang="en-US">
              <a:solidFill>
                <a:schemeClr val="bg1"/>
              </a:solidFill>
              <a:latin typeface="Rockwell" panose="02060603020205020403" pitchFamily="18" charset="0"/>
            </a:endParaRPr>
          </a:p>
          <a:p>
            <a:pPr eaLnBrk="1" hangingPunct="1"/>
            <a:endParaRPr lang="en-US" altLang="en-US">
              <a:solidFill>
                <a:schemeClr val="bg1"/>
              </a:solidFill>
              <a:latin typeface="Rockwell" panose="02060603020205020403" pitchFamily="18" charset="0"/>
            </a:endParaRPr>
          </a:p>
          <a:p>
            <a:pPr eaLnBrk="1" hangingPunct="1"/>
            <a:r>
              <a:rPr lang="en-US" altLang="en-US">
                <a:solidFill>
                  <a:schemeClr val="bg1"/>
                </a:solidFill>
                <a:latin typeface="Rockwell" panose="02060603020205020403" pitchFamily="18" charset="0"/>
              </a:rPr>
              <a:t>NOT YOUR CLASSMATES!</a:t>
            </a:r>
          </a:p>
        </p:txBody>
      </p:sp>
      <p:pic>
        <p:nvPicPr>
          <p:cNvPr id="28676" name="Picture 9" descr="http://us.123rf.com/400wm/400/400/kreinick/kreinick1101/kreinick110100011/8764143-backpack-with-school-suppli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088" y="503238"/>
            <a:ext cx="2641600" cy="353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rot="19788628">
            <a:off x="3935352" y="2410465"/>
            <a:ext cx="5062749" cy="923330"/>
          </a:xfrm>
          <a:prstGeom prst="rect">
            <a:avLst/>
          </a:prstGeom>
          <a:noFill/>
          <a:effectLst/>
          <a:scene3d>
            <a:camera prst="orthographicFront"/>
            <a:lightRig rig="flat" dir="tl">
              <a:rot lat="0" lon="0" rev="6600000"/>
            </a:lightRig>
          </a:scene3d>
          <a:sp3d>
            <a:bevelT w="165100" prst="coolSlant"/>
          </a:sp3d>
        </p:spPr>
        <p:txBody>
          <a:bodyPr>
            <a:spAutoFit/>
            <a:sp3d extrusionH="25400" contourW="8890">
              <a:bevelT w="38100" h="31750"/>
              <a:contourClr>
                <a:schemeClr val="accent2">
                  <a:shade val="75000"/>
                </a:schemeClr>
              </a:contourClr>
            </a:sp3d>
          </a:bodyPr>
          <a:lstStyle/>
          <a:p>
            <a:pPr algn="ctr">
              <a:defRPr/>
            </a:pPr>
            <a:r>
              <a:rPr lang="en-US" sz="5400" b="1" dirty="0">
                <a:ln w="11430"/>
                <a:solidFill>
                  <a:srgbClr val="FF0000"/>
                </a:solidFill>
                <a:effectLst>
                  <a:outerShdw blurRad="50800" dist="39000" dir="5460000" algn="tl">
                    <a:srgbClr val="000000">
                      <a:alpha val="38000"/>
                    </a:srgbClr>
                  </a:outerShdw>
                </a:effectLst>
                <a:latin typeface="Arial" charset="0"/>
                <a:ea typeface="ＭＳ Ｐゴシック" charset="-128"/>
                <a:cs typeface="ＭＳ Ｐゴシック" charset="-128"/>
              </a:rPr>
              <a:t>Supplies</a:t>
            </a:r>
          </a:p>
        </p:txBody>
      </p:sp>
      <p:pic>
        <p:nvPicPr>
          <p:cNvPr id="7" name="lifesustainingSupplie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430713" y="3287713"/>
            <a:ext cx="2825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40571">
            <a:off x="1969068" y="677528"/>
            <a:ext cx="2928937"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8"/>
                                        </p:tgtEl>
                                        <p:attrNameLst>
                                          <p:attrName>ppt_y</p:attrName>
                                        </p:attrNameLst>
                                      </p:cBhvr>
                                      <p:tavLst>
                                        <p:tav tm="0">
                                          <p:val>
                                            <p:strVal val="#ppt_y"/>
                                          </p:val>
                                        </p:tav>
                                        <p:tav tm="100000">
                                          <p:val>
                                            <p:strVal val="#ppt_y"/>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9000" fill="hold"/>
                                        <p:tgtEl>
                                          <p:spTgt spid="7"/>
                                        </p:tgtEl>
                                      </p:cBhvr>
                                    </p:cmd>
                                  </p:childTnLst>
                                </p:cTn>
                              </p:par>
                            </p:childTnLst>
                          </p:cTn>
                        </p:par>
                      </p:childTnLst>
                    </p:cTn>
                  </p:par>
                  <p:par>
                    <p:cTn id="13" fill="hold" nodeType="clickPar">
                      <p:stCondLst>
                        <p:cond delay="indefinite"/>
                      </p:stCondLst>
                      <p:childTnLst>
                        <p:par>
                          <p:cTn id="14" fill="hold" nodeType="withGroup">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37891">
                                            <p:txEl>
                                              <p:pRg st="0" end="0"/>
                                            </p:txEl>
                                          </p:spTgt>
                                        </p:tgtEl>
                                        <p:attrNameLst>
                                          <p:attrName>style.visibility</p:attrName>
                                        </p:attrNameLst>
                                      </p:cBhvr>
                                      <p:to>
                                        <p:strVal val="visible"/>
                                      </p:to>
                                    </p:set>
                                    <p:animEffect transition="in" filter="fade">
                                      <p:cBhvr>
                                        <p:cTn id="17" dur="1000"/>
                                        <p:tgtEl>
                                          <p:spTgt spid="37891">
                                            <p:txEl>
                                              <p:pRg st="0" end="0"/>
                                            </p:txEl>
                                          </p:spTgt>
                                        </p:tgtEl>
                                      </p:cBhvr>
                                    </p:animEffect>
                                    <p:anim calcmode="lin" valueType="num">
                                      <p:cBhvr>
                                        <p:cTn id="18" dur="10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7891">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7891">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37891">
                                            <p:txEl>
                                              <p:pRg st="1" end="1"/>
                                            </p:txEl>
                                          </p:spTgt>
                                        </p:tgtEl>
                                        <p:attrNameLst>
                                          <p:attrName>style.visibility</p:attrName>
                                        </p:attrNameLst>
                                      </p:cBhvr>
                                      <p:to>
                                        <p:strVal val="visible"/>
                                      </p:to>
                                    </p:set>
                                    <p:animEffect transition="in" filter="fade">
                                      <p:cBhvr>
                                        <p:cTn id="25" dur="1000"/>
                                        <p:tgtEl>
                                          <p:spTgt spid="37891">
                                            <p:txEl>
                                              <p:pRg st="1" end="1"/>
                                            </p:txEl>
                                          </p:spTgt>
                                        </p:tgtEl>
                                      </p:cBhvr>
                                    </p:animEffect>
                                    <p:anim calcmode="lin" valueType="num">
                                      <p:cBhvr>
                                        <p:cTn id="26" dur="10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37891">
                                            <p:txEl>
                                              <p:pRg st="1" end="1"/>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7891">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37891">
                                            <p:txEl>
                                              <p:pRg st="2" end="2"/>
                                            </p:txEl>
                                          </p:spTgt>
                                        </p:tgtEl>
                                        <p:attrNameLst>
                                          <p:attrName>style.visibility</p:attrName>
                                        </p:attrNameLst>
                                      </p:cBhvr>
                                      <p:to>
                                        <p:strVal val="visible"/>
                                      </p:to>
                                    </p:set>
                                    <p:animEffect transition="in" filter="fade">
                                      <p:cBhvr>
                                        <p:cTn id="33" dur="1000"/>
                                        <p:tgtEl>
                                          <p:spTgt spid="37891">
                                            <p:txEl>
                                              <p:pRg st="2" end="2"/>
                                            </p:txEl>
                                          </p:spTgt>
                                        </p:tgtEl>
                                      </p:cBhvr>
                                    </p:animEffect>
                                    <p:anim calcmode="lin" valueType="num">
                                      <p:cBhvr>
                                        <p:cTn id="34" dur="10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7891">
                                            <p:txEl>
                                              <p:pRg st="2" end="2"/>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7891">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37891">
                                            <p:txEl>
                                              <p:pRg st="3" end="3"/>
                                            </p:txEl>
                                          </p:spTgt>
                                        </p:tgtEl>
                                        <p:attrNameLst>
                                          <p:attrName>style.visibility</p:attrName>
                                        </p:attrNameLst>
                                      </p:cBhvr>
                                      <p:to>
                                        <p:strVal val="visible"/>
                                      </p:to>
                                    </p:set>
                                    <p:animEffect transition="in" filter="fade">
                                      <p:cBhvr>
                                        <p:cTn id="41" dur="1000"/>
                                        <p:tgtEl>
                                          <p:spTgt spid="37891">
                                            <p:txEl>
                                              <p:pRg st="3" end="3"/>
                                            </p:txEl>
                                          </p:spTgt>
                                        </p:tgtEl>
                                      </p:cBhvr>
                                    </p:animEffect>
                                    <p:anim calcmode="lin" valueType="num">
                                      <p:cBhvr>
                                        <p:cTn id="42" dur="10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37891">
                                            <p:txEl>
                                              <p:pRg st="3" end="3"/>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7891">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37891">
                                            <p:txEl>
                                              <p:pRg st="4" end="4"/>
                                            </p:txEl>
                                          </p:spTgt>
                                        </p:tgtEl>
                                        <p:attrNameLst>
                                          <p:attrName>style.visibility</p:attrName>
                                        </p:attrNameLst>
                                      </p:cBhvr>
                                      <p:to>
                                        <p:strVal val="visible"/>
                                      </p:to>
                                    </p:set>
                                    <p:animEffect transition="in" filter="fade">
                                      <p:cBhvr>
                                        <p:cTn id="49" dur="1000"/>
                                        <p:tgtEl>
                                          <p:spTgt spid="37891">
                                            <p:txEl>
                                              <p:pRg st="4" end="4"/>
                                            </p:txEl>
                                          </p:spTgt>
                                        </p:tgtEl>
                                      </p:cBhvr>
                                    </p:animEffect>
                                    <p:anim calcmode="lin" valueType="num">
                                      <p:cBhvr>
                                        <p:cTn id="50" dur="10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37891">
                                            <p:txEl>
                                              <p:pRg st="4" end="4"/>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37891">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37" presetClass="entr" presetSubtype="0" fill="hold" grpId="0" nodeType="clickEffect">
                                  <p:stCondLst>
                                    <p:cond delay="0"/>
                                  </p:stCondLst>
                                  <p:childTnLst>
                                    <p:set>
                                      <p:cBhvr>
                                        <p:cTn id="56" dur="1" fill="hold">
                                          <p:stCondLst>
                                            <p:cond delay="0"/>
                                          </p:stCondLst>
                                        </p:cTn>
                                        <p:tgtEl>
                                          <p:spTgt spid="37891">
                                            <p:txEl>
                                              <p:pRg st="8" end="8"/>
                                            </p:txEl>
                                          </p:spTgt>
                                        </p:tgtEl>
                                        <p:attrNameLst>
                                          <p:attrName>style.visibility</p:attrName>
                                        </p:attrNameLst>
                                      </p:cBhvr>
                                      <p:to>
                                        <p:strVal val="visible"/>
                                      </p:to>
                                    </p:set>
                                    <p:animEffect transition="in" filter="fade">
                                      <p:cBhvr>
                                        <p:cTn id="57" dur="1000"/>
                                        <p:tgtEl>
                                          <p:spTgt spid="37891">
                                            <p:txEl>
                                              <p:pRg st="8" end="8"/>
                                            </p:txEl>
                                          </p:spTgt>
                                        </p:tgtEl>
                                      </p:cBhvr>
                                    </p:animEffect>
                                    <p:anim calcmode="lin" valueType="num">
                                      <p:cBhvr>
                                        <p:cTn id="58" dur="1000" fill="hold"/>
                                        <p:tgtEl>
                                          <p:spTgt spid="37891">
                                            <p:txEl>
                                              <p:pRg st="8" end="8"/>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37891">
                                            <p:txEl>
                                              <p:pRg st="8" end="8"/>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7891">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down)">
                                      <p:cBhvr>
                                        <p:cTn id="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6"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3789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ctrTitle"/>
          </p:nvPr>
        </p:nvSpPr>
        <p:spPr>
          <a:xfrm>
            <a:off x="4046538" y="4906963"/>
            <a:ext cx="4792662" cy="933450"/>
          </a:xfrm>
        </p:spPr>
        <p:txBody>
          <a:bodyPr>
            <a:normAutofit fontScale="90000"/>
          </a:bodyPr>
          <a:lstStyle/>
          <a:p>
            <a:pPr eaLnBrk="1" hangingPunct="1">
              <a:defRPr/>
            </a:pPr>
            <a:r>
              <a:rPr lang="en-US">
                <a:ea typeface="ＭＳ Ｐゴシック" pitchFamily="34" charset="-128"/>
                <a:cs typeface="ＭＳ Ｐゴシック" pitchFamily="34" charset="-128"/>
              </a:rPr>
              <a:t>CLASSROOM PROCEDURES</a:t>
            </a:r>
          </a:p>
        </p:txBody>
      </p:sp>
      <p:sp>
        <p:nvSpPr>
          <p:cNvPr id="29703" name="Subtitle 7"/>
          <p:cNvSpPr>
            <a:spLocks noGrp="1"/>
          </p:cNvSpPr>
          <p:nvPr>
            <p:ph type="subTitle" idx="1"/>
          </p:nvPr>
        </p:nvSpPr>
        <p:spPr/>
        <p:txBody>
          <a:bodyPr/>
          <a:lstStyle/>
          <a:p>
            <a:endParaRPr lang="en-US" altLang="en-US">
              <a:solidFill>
                <a:srgbClr val="898989"/>
              </a:solidFill>
              <a:ea typeface="ＭＳ Ｐゴシック" panose="020B0600070205080204" pitchFamily="34" charset="-128"/>
            </a:endParaRPr>
          </a:p>
        </p:txBody>
      </p:sp>
      <p:sp>
        <p:nvSpPr>
          <p:cNvPr id="29699" name="TextBox 3"/>
          <p:cNvSpPr txBox="1">
            <a:spLocks noChangeArrowheads="1"/>
          </p:cNvSpPr>
          <p:nvPr/>
        </p:nvSpPr>
        <p:spPr bwMode="auto">
          <a:xfrm>
            <a:off x="490538" y="274638"/>
            <a:ext cx="3556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chemeClr val="bg1"/>
                </a:solidFill>
                <a:latin typeface="Rockwell" panose="02060603020205020403" pitchFamily="18" charset="0"/>
              </a:rPr>
              <a:t>USE THE HOMEWORK CART.</a:t>
            </a:r>
          </a:p>
        </p:txBody>
      </p:sp>
      <p:sp>
        <p:nvSpPr>
          <p:cNvPr id="29700" name="Rectangle 4"/>
          <p:cNvSpPr>
            <a:spLocks noChangeArrowheads="1"/>
          </p:cNvSpPr>
          <p:nvPr/>
        </p:nvSpPr>
        <p:spPr bwMode="auto">
          <a:xfrm>
            <a:off x="490538" y="1541463"/>
            <a:ext cx="348932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rgbClr val="FFFFFF"/>
                </a:solidFill>
                <a:latin typeface="Rockwell" panose="02060603020205020403" pitchFamily="18" charset="0"/>
              </a:rPr>
              <a:t>EACH HOUR HAS AN ASSIGNED COLOR.</a:t>
            </a:r>
          </a:p>
        </p:txBody>
      </p:sp>
      <p:pic>
        <p:nvPicPr>
          <p:cNvPr id="29701" name="Picture 5" descr="2012-08-29_14-44-35_17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1113" y="274638"/>
            <a:ext cx="347345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rot="19788628">
            <a:off x="3887634" y="2013590"/>
            <a:ext cx="5062749" cy="923330"/>
          </a:xfrm>
          <a:prstGeom prst="rect">
            <a:avLst/>
          </a:prstGeom>
          <a:noFill/>
          <a:effectLst/>
          <a:scene3d>
            <a:camera prst="orthographicFront"/>
            <a:lightRig rig="flat" dir="tl">
              <a:rot lat="0" lon="0" rev="6600000"/>
            </a:lightRig>
          </a:scene3d>
          <a:sp3d>
            <a:bevelT w="165100" prst="coolSlant"/>
          </a:sp3d>
        </p:spPr>
        <p:txBody>
          <a:bodyPr>
            <a:spAutoFit/>
            <a:sp3d extrusionH="25400" contourW="8890">
              <a:bevelT w="38100" h="31750"/>
              <a:contourClr>
                <a:schemeClr val="accent2">
                  <a:shade val="75000"/>
                </a:schemeClr>
              </a:contourClr>
            </a:sp3d>
          </a:bodyPr>
          <a:lstStyle/>
          <a:p>
            <a:pPr algn="ctr">
              <a:defRPr/>
            </a:pPr>
            <a:r>
              <a:rPr lang="en-US" sz="5400" b="1" dirty="0">
                <a:ln w="11430"/>
                <a:solidFill>
                  <a:srgbClr val="FF0000"/>
                </a:solidFill>
                <a:effectLst>
                  <a:outerShdw blurRad="50800" dist="39000" dir="5460000" algn="tl">
                    <a:srgbClr val="000000">
                      <a:alpha val="38000"/>
                    </a:srgbClr>
                  </a:outerShdw>
                </a:effectLst>
                <a:latin typeface="Arial" charset="0"/>
                <a:ea typeface="ＭＳ Ｐゴシック" charset="-128"/>
                <a:cs typeface="ＭＳ Ｐゴシック" charset="-128"/>
              </a:rPr>
              <a:t>Homework</a:t>
            </a:r>
          </a:p>
        </p:txBody>
      </p:sp>
      <p:pic>
        <p:nvPicPr>
          <p:cNvPr id="8" name="work to do.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430713" y="3287713"/>
            <a:ext cx="2825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lease-no-homework.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192653">
            <a:off x="1453593" y="1217532"/>
            <a:ext cx="2949575"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70" decel="100000"/>
                                        <p:tgtEl>
                                          <p:spTgt spid="7"/>
                                        </p:tgtEl>
                                      </p:cBhvr>
                                    </p:animEffect>
                                    <p:animScale>
                                      <p:cBhvr>
                                        <p:cTn id="8" dur="770" decel="100000"/>
                                        <p:tgtEl>
                                          <p:spTgt spid="7"/>
                                        </p:tgtEl>
                                      </p:cBhvr>
                                      <p:from x="10000" y="10000"/>
                                      <p:to x="200000" y="450000"/>
                                    </p:animScale>
                                    <p:animScale>
                                      <p:cBhvr>
                                        <p:cTn id="9" dur="1230" accel="100000" fill="hold">
                                          <p:stCondLst>
                                            <p:cond delay="770"/>
                                          </p:stCondLst>
                                        </p:cTn>
                                        <p:tgtEl>
                                          <p:spTgt spid="7"/>
                                        </p:tgtEl>
                                      </p:cBhvr>
                                      <p:from x="200000" y="450000"/>
                                      <p:to x="100000" y="100000"/>
                                    </p:animScale>
                                    <p:set>
                                      <p:cBhvr>
                                        <p:cTn id="10" dur="770" fill="hold"/>
                                        <p:tgtEl>
                                          <p:spTgt spid="7"/>
                                        </p:tgtEl>
                                        <p:attrNameLst>
                                          <p:attrName>ppt_x</p:attrName>
                                        </p:attrNameLst>
                                      </p:cBhvr>
                                      <p:to>
                                        <p:strVal val="(0.5)"/>
                                      </p:to>
                                    </p:set>
                                    <p:anim from="(0.5)" to="(#ppt_x)" calcmode="lin" valueType="num">
                                      <p:cBhvr>
                                        <p:cTn id="11" dur="1230" accel="100000" fill="hold">
                                          <p:stCondLst>
                                            <p:cond delay="770"/>
                                          </p:stCondLst>
                                        </p:cTn>
                                        <p:tgtEl>
                                          <p:spTgt spid="7"/>
                                        </p:tgtEl>
                                        <p:attrNameLst>
                                          <p:attrName>ppt_x</p:attrName>
                                        </p:attrNameLst>
                                      </p:cBhvr>
                                    </p:anim>
                                    <p:set>
                                      <p:cBhvr>
                                        <p:cTn id="12" dur="770" fill="hold"/>
                                        <p:tgtEl>
                                          <p:spTgt spid="7"/>
                                        </p:tgtEl>
                                        <p:attrNameLst>
                                          <p:attrName>ppt_y</p:attrName>
                                        </p:attrNameLst>
                                      </p:cBhvr>
                                      <p:to>
                                        <p:strVal val="(#ppt_y+0.4)"/>
                                      </p:to>
                                    </p:set>
                                    <p:anim from="(#ppt_y+0.4)" to="(#ppt_y)" calcmode="lin" valueType="num">
                                      <p:cBhvr>
                                        <p:cTn id="13" dur="1230" accel="100000" fill="hold">
                                          <p:stCondLst>
                                            <p:cond delay="770"/>
                                          </p:stCondLst>
                                        </p:cTn>
                                        <p:tgtEl>
                                          <p:spTgt spid="7"/>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2" presetClass="entr" presetSubtype="0" fill="hold" nodeType="clickEffect">
                                  <p:stCondLst>
                                    <p:cond delay="0"/>
                                  </p:stCondLst>
                                  <p:childTnLst>
                                    <p:set>
                                      <p:cBhvr>
                                        <p:cTn id="17" dur="1" fill="hold">
                                          <p:stCondLst>
                                            <p:cond delay="0"/>
                                          </p:stCondLst>
                                        </p:cTn>
                                        <p:tgtEl>
                                          <p:spTgt spid="29701"/>
                                        </p:tgtEl>
                                        <p:attrNameLst>
                                          <p:attrName>style.visibility</p:attrName>
                                        </p:attrNameLst>
                                      </p:cBhvr>
                                      <p:to>
                                        <p:strVal val="visible"/>
                                      </p:to>
                                    </p:set>
                                    <p:animScale>
                                      <p:cBhvr>
                                        <p:cTn id="18" dur="1000" decel="50000" fill="hold">
                                          <p:stCondLst>
                                            <p:cond delay="0"/>
                                          </p:stCondLst>
                                        </p:cTn>
                                        <p:tgtEl>
                                          <p:spTgt spid="2970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29701"/>
                                        </p:tgtEl>
                                        <p:attrNameLst>
                                          <p:attrName>ppt_x</p:attrName>
                                          <p:attrName>ppt_y</p:attrName>
                                        </p:attrNameLst>
                                      </p:cBhvr>
                                    </p:animMotion>
                                    <p:animEffect transition="in" filter="fade">
                                      <p:cBhvr>
                                        <p:cTn id="20" dur="1000"/>
                                        <p:tgtEl>
                                          <p:spTgt spid="29701"/>
                                        </p:tgtEl>
                                      </p:cBhvr>
                                    </p:animEffect>
                                  </p:childTnLst>
                                </p:cTn>
                              </p:par>
                            </p:childTnLst>
                          </p:cTn>
                        </p:par>
                        <p:par>
                          <p:cTn id="21" fill="hold" nodeType="afterGroup">
                            <p:stCondLst>
                              <p:cond delay="1000"/>
                            </p:stCondLst>
                            <p:childTnLst>
                              <p:par>
                                <p:cTn id="22" presetID="1" presetClass="mediacall" presetSubtype="0" fill="hold" nodeType="afterEffect">
                                  <p:stCondLst>
                                    <p:cond delay="0"/>
                                  </p:stCondLst>
                                  <p:childTnLst>
                                    <p:cmd type="call" cmd="playFrom(0.0)">
                                      <p:cBhvr>
                                        <p:cTn id="23" dur="8000" fill="hold"/>
                                        <p:tgtEl>
                                          <p:spTgt spid="8"/>
                                        </p:tgtEl>
                                      </p:cBhvr>
                                    </p:cmd>
                                  </p:childTnLst>
                                </p:cTn>
                              </p:par>
                              <p:par>
                                <p:cTn id="24" presetID="37" presetClass="entr" presetSubtype="0" fill="hold" grpId="0" nodeType="withEffect">
                                  <p:stCondLst>
                                    <p:cond delay="0"/>
                                  </p:stCondLst>
                                  <p:childTnLst>
                                    <p:set>
                                      <p:cBhvr>
                                        <p:cTn id="25" dur="1" fill="hold">
                                          <p:stCondLst>
                                            <p:cond delay="0"/>
                                          </p:stCondLst>
                                        </p:cTn>
                                        <p:tgtEl>
                                          <p:spTgt spid="29699"/>
                                        </p:tgtEl>
                                        <p:attrNameLst>
                                          <p:attrName>style.visibility</p:attrName>
                                        </p:attrNameLst>
                                      </p:cBhvr>
                                      <p:to>
                                        <p:strVal val="visible"/>
                                      </p:to>
                                    </p:set>
                                    <p:animEffect transition="in" filter="fade">
                                      <p:cBhvr>
                                        <p:cTn id="26" dur="1000"/>
                                        <p:tgtEl>
                                          <p:spTgt spid="29699"/>
                                        </p:tgtEl>
                                      </p:cBhvr>
                                    </p:animEffect>
                                    <p:anim calcmode="lin" valueType="num">
                                      <p:cBhvr>
                                        <p:cTn id="27" dur="1000" fill="hold"/>
                                        <p:tgtEl>
                                          <p:spTgt spid="29699"/>
                                        </p:tgtEl>
                                        <p:attrNameLst>
                                          <p:attrName>ppt_x</p:attrName>
                                        </p:attrNameLst>
                                      </p:cBhvr>
                                      <p:tavLst>
                                        <p:tav tm="0">
                                          <p:val>
                                            <p:strVal val="#ppt_x"/>
                                          </p:val>
                                        </p:tav>
                                        <p:tav tm="100000">
                                          <p:val>
                                            <p:strVal val="#ppt_x"/>
                                          </p:val>
                                        </p:tav>
                                      </p:tavLst>
                                    </p:anim>
                                    <p:anim calcmode="lin" valueType="num">
                                      <p:cBhvr>
                                        <p:cTn id="28" dur="900" decel="100000" fill="hold"/>
                                        <p:tgtEl>
                                          <p:spTgt spid="2969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9699"/>
                                        </p:tgtEl>
                                        <p:attrNameLst>
                                          <p:attrName>ppt_y</p:attrName>
                                        </p:attrNameLst>
                                      </p:cBhvr>
                                      <p:tavLst>
                                        <p:tav tm="0">
                                          <p:val>
                                            <p:strVal val="#ppt_y-.03"/>
                                          </p:val>
                                        </p:tav>
                                        <p:tav tm="100000">
                                          <p:val>
                                            <p:strVal val="#ppt_y"/>
                                          </p:val>
                                        </p:tav>
                                      </p:tavLst>
                                    </p:anim>
                                  </p:childTnLst>
                                </p:cTn>
                              </p:par>
                            </p:childTnLst>
                          </p:cTn>
                        </p:par>
                        <p:par>
                          <p:cTn id="30" fill="hold" nodeType="afterGroup">
                            <p:stCondLst>
                              <p:cond delay="9000"/>
                            </p:stCondLst>
                            <p:childTnLst>
                              <p:par>
                                <p:cTn id="31" presetID="37" presetClass="entr" presetSubtype="0" fill="hold" grpId="0" nodeType="afterEffect">
                                  <p:stCondLst>
                                    <p:cond delay="0"/>
                                  </p:stCondLst>
                                  <p:childTnLst>
                                    <p:set>
                                      <p:cBhvr>
                                        <p:cTn id="32" dur="1" fill="hold">
                                          <p:stCondLst>
                                            <p:cond delay="0"/>
                                          </p:stCondLst>
                                        </p:cTn>
                                        <p:tgtEl>
                                          <p:spTgt spid="29700"/>
                                        </p:tgtEl>
                                        <p:attrNameLst>
                                          <p:attrName>style.visibility</p:attrName>
                                        </p:attrNameLst>
                                      </p:cBhvr>
                                      <p:to>
                                        <p:strVal val="visible"/>
                                      </p:to>
                                    </p:set>
                                    <p:animEffect transition="in" filter="fade">
                                      <p:cBhvr>
                                        <p:cTn id="33" dur="1000"/>
                                        <p:tgtEl>
                                          <p:spTgt spid="29700"/>
                                        </p:tgtEl>
                                      </p:cBhvr>
                                    </p:animEffect>
                                    <p:anim calcmode="lin" valueType="num">
                                      <p:cBhvr>
                                        <p:cTn id="34" dur="1000" fill="hold"/>
                                        <p:tgtEl>
                                          <p:spTgt spid="29700"/>
                                        </p:tgtEl>
                                        <p:attrNameLst>
                                          <p:attrName>ppt_x</p:attrName>
                                        </p:attrNameLst>
                                      </p:cBhvr>
                                      <p:tavLst>
                                        <p:tav tm="0">
                                          <p:val>
                                            <p:strVal val="#ppt_x"/>
                                          </p:val>
                                        </p:tav>
                                        <p:tav tm="100000">
                                          <p:val>
                                            <p:strVal val="#ppt_x"/>
                                          </p:val>
                                        </p:tav>
                                      </p:tavLst>
                                    </p:anim>
                                    <p:anim calcmode="lin" valueType="num">
                                      <p:cBhvr>
                                        <p:cTn id="35" dur="900" decel="100000" fill="hold"/>
                                        <p:tgtEl>
                                          <p:spTgt spid="2970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9700"/>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90"/>
                                          </p:val>
                                        </p:tav>
                                        <p:tav tm="100000">
                                          <p:val>
                                            <p:fltVal val="0"/>
                                          </p:val>
                                        </p:tav>
                                      </p:tavLst>
                                    </p:anim>
                                    <p:animEffect transition="in" filter="fade">
                                      <p:cBhvr>
                                        <p:cTn id="4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45"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29699" grpId="0"/>
      <p:bldP spid="297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ctrTitle"/>
          </p:nvPr>
        </p:nvSpPr>
        <p:spPr>
          <a:xfrm>
            <a:off x="3979863" y="4906963"/>
            <a:ext cx="4792662" cy="933450"/>
          </a:xfrm>
        </p:spPr>
        <p:txBody>
          <a:bodyPr>
            <a:normAutofit fontScale="90000"/>
          </a:bodyPr>
          <a:lstStyle/>
          <a:p>
            <a:pPr eaLnBrk="1" hangingPunct="1">
              <a:defRPr/>
            </a:pPr>
            <a:r>
              <a:rPr lang="en-US">
                <a:ea typeface="ＭＳ Ｐゴシック" pitchFamily="34" charset="-128"/>
                <a:cs typeface="ＭＳ Ｐゴシック" pitchFamily="34" charset="-128"/>
              </a:rPr>
              <a:t>CLASSROOM PROCEDURES</a:t>
            </a:r>
          </a:p>
        </p:txBody>
      </p:sp>
      <p:sp>
        <p:nvSpPr>
          <p:cNvPr id="30723" name="TextBox 3"/>
          <p:cNvSpPr txBox="1">
            <a:spLocks noChangeArrowheads="1"/>
          </p:cNvSpPr>
          <p:nvPr/>
        </p:nvSpPr>
        <p:spPr bwMode="auto">
          <a:xfrm>
            <a:off x="490538" y="274638"/>
            <a:ext cx="3556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chemeClr val="bg1"/>
                </a:solidFill>
                <a:latin typeface="Rockwell" panose="02060603020205020403" pitchFamily="18" charset="0"/>
              </a:rPr>
              <a:t>HOMEWORK GOES IN AT THE START OF CLASS.</a:t>
            </a:r>
          </a:p>
        </p:txBody>
      </p:sp>
      <p:sp>
        <p:nvSpPr>
          <p:cNvPr id="30724" name="Rectangle 4"/>
          <p:cNvSpPr>
            <a:spLocks noChangeArrowheads="1"/>
          </p:cNvSpPr>
          <p:nvPr/>
        </p:nvSpPr>
        <p:spPr bwMode="auto">
          <a:xfrm>
            <a:off x="490538" y="1874838"/>
            <a:ext cx="34893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rgbClr val="FFFFFF"/>
                </a:solidFill>
                <a:latin typeface="Rockwell" panose="02060603020205020403" pitchFamily="18" charset="0"/>
              </a:rPr>
              <a:t>TOP DRAWER</a:t>
            </a:r>
          </a:p>
          <a:p>
            <a:pPr eaLnBrk="1" hangingPunct="1"/>
            <a:r>
              <a:rPr lang="en-US" altLang="en-US" sz="2800">
                <a:solidFill>
                  <a:srgbClr val="FFFFFF"/>
                </a:solidFill>
                <a:latin typeface="Rockwell" panose="02060603020205020403" pitchFamily="18" charset="0"/>
              </a:rPr>
              <a:t>TO BE GRADED.</a:t>
            </a:r>
          </a:p>
        </p:txBody>
      </p:sp>
      <p:sp>
        <p:nvSpPr>
          <p:cNvPr id="30725" name="Rectangle 5"/>
          <p:cNvSpPr>
            <a:spLocks noChangeArrowheads="1"/>
          </p:cNvSpPr>
          <p:nvPr/>
        </p:nvSpPr>
        <p:spPr bwMode="auto">
          <a:xfrm>
            <a:off x="490538" y="3194050"/>
            <a:ext cx="355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rgbClr val="FFFFFF"/>
                </a:solidFill>
                <a:latin typeface="Rockwell" panose="02060603020205020403" pitchFamily="18" charset="0"/>
              </a:rPr>
              <a:t>BOTTOM DRAWER IS GRADED.</a:t>
            </a:r>
          </a:p>
        </p:txBody>
      </p:sp>
      <p:pic>
        <p:nvPicPr>
          <p:cNvPr id="30726" name="Picture 6" descr="2012-08-29_14-44-35_17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91113" y="274638"/>
            <a:ext cx="347345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rot="19788628">
            <a:off x="3935354" y="1484953"/>
            <a:ext cx="5062749" cy="923330"/>
          </a:xfrm>
          <a:prstGeom prst="rect">
            <a:avLst/>
          </a:prstGeom>
          <a:noFill/>
          <a:effectLst/>
          <a:scene3d>
            <a:camera prst="orthographicFront"/>
            <a:lightRig rig="flat" dir="tl">
              <a:rot lat="0" lon="0" rev="6600000"/>
            </a:lightRig>
          </a:scene3d>
          <a:sp3d>
            <a:bevelT w="165100" prst="coolSlant"/>
          </a:sp3d>
        </p:spPr>
        <p:txBody>
          <a:bodyPr>
            <a:spAutoFit/>
            <a:sp3d extrusionH="25400" contourW="8890">
              <a:bevelT w="38100" h="31750"/>
              <a:contourClr>
                <a:schemeClr val="accent2">
                  <a:shade val="75000"/>
                </a:schemeClr>
              </a:contourClr>
            </a:sp3d>
          </a:bodyPr>
          <a:lstStyle/>
          <a:p>
            <a:pPr algn="ctr">
              <a:defRPr/>
            </a:pPr>
            <a:r>
              <a:rPr lang="en-US" sz="5400" b="1" dirty="0">
                <a:ln w="11430"/>
                <a:solidFill>
                  <a:srgbClr val="FF0000"/>
                </a:solidFill>
                <a:effectLst>
                  <a:outerShdw blurRad="50800" dist="39000" dir="5460000" algn="tl">
                    <a:srgbClr val="000000">
                      <a:alpha val="38000"/>
                    </a:srgbClr>
                  </a:outerShdw>
                </a:effectLst>
                <a:latin typeface="Arial" charset="0"/>
                <a:ea typeface="ＭＳ Ｐゴシック" charset="-128"/>
                <a:cs typeface="ＭＳ Ｐゴシック" charset="-128"/>
              </a:rPr>
              <a:t>Homework</a:t>
            </a:r>
          </a:p>
        </p:txBody>
      </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fade">
                                      <p:cBhvr>
                                        <p:cTn id="7" dur="1000"/>
                                        <p:tgtEl>
                                          <p:spTgt spid="30723"/>
                                        </p:tgtEl>
                                      </p:cBhvr>
                                    </p:animEffect>
                                    <p:anim calcmode="lin" valueType="num">
                                      <p:cBhvr>
                                        <p:cTn id="8" dur="1000" fill="hold"/>
                                        <p:tgtEl>
                                          <p:spTgt spid="30723"/>
                                        </p:tgtEl>
                                        <p:attrNameLst>
                                          <p:attrName>ppt_x</p:attrName>
                                        </p:attrNameLst>
                                      </p:cBhvr>
                                      <p:tavLst>
                                        <p:tav tm="0">
                                          <p:val>
                                            <p:strVal val="#ppt_x"/>
                                          </p:val>
                                        </p:tav>
                                        <p:tav tm="100000">
                                          <p:val>
                                            <p:strVal val="#ppt_x"/>
                                          </p:val>
                                        </p:tav>
                                      </p:tavLst>
                                    </p:anim>
                                    <p:anim calcmode="lin" valueType="num">
                                      <p:cBhvr>
                                        <p:cTn id="9" dur="900" decel="100000" fill="hold"/>
                                        <p:tgtEl>
                                          <p:spTgt spid="307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23"/>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0724"/>
                                        </p:tgtEl>
                                        <p:attrNameLst>
                                          <p:attrName>style.visibility</p:attrName>
                                        </p:attrNameLst>
                                      </p:cBhvr>
                                      <p:to>
                                        <p:strVal val="visible"/>
                                      </p:to>
                                    </p:set>
                                    <p:animEffect transition="in" filter="fade">
                                      <p:cBhvr>
                                        <p:cTn id="15" dur="1000"/>
                                        <p:tgtEl>
                                          <p:spTgt spid="30724"/>
                                        </p:tgtEl>
                                      </p:cBhvr>
                                    </p:animEffect>
                                    <p:anim calcmode="lin" valueType="num">
                                      <p:cBhvr>
                                        <p:cTn id="16" dur="1000" fill="hold"/>
                                        <p:tgtEl>
                                          <p:spTgt spid="30724"/>
                                        </p:tgtEl>
                                        <p:attrNameLst>
                                          <p:attrName>ppt_x</p:attrName>
                                        </p:attrNameLst>
                                      </p:cBhvr>
                                      <p:tavLst>
                                        <p:tav tm="0">
                                          <p:val>
                                            <p:strVal val="#ppt_x"/>
                                          </p:val>
                                        </p:tav>
                                        <p:tav tm="100000">
                                          <p:val>
                                            <p:strVal val="#ppt_x"/>
                                          </p:val>
                                        </p:tav>
                                      </p:tavLst>
                                    </p:anim>
                                    <p:anim calcmode="lin" valueType="num">
                                      <p:cBhvr>
                                        <p:cTn id="17" dur="900" decel="100000" fill="hold"/>
                                        <p:tgtEl>
                                          <p:spTgt spid="3072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0724"/>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0725"/>
                                        </p:tgtEl>
                                        <p:attrNameLst>
                                          <p:attrName>style.visibility</p:attrName>
                                        </p:attrNameLst>
                                      </p:cBhvr>
                                      <p:to>
                                        <p:strVal val="visible"/>
                                      </p:to>
                                    </p:set>
                                    <p:animEffect transition="in" filter="fade">
                                      <p:cBhvr>
                                        <p:cTn id="23" dur="1000"/>
                                        <p:tgtEl>
                                          <p:spTgt spid="30725"/>
                                        </p:tgtEl>
                                      </p:cBhvr>
                                    </p:animEffect>
                                    <p:anim calcmode="lin" valueType="num">
                                      <p:cBhvr>
                                        <p:cTn id="24" dur="1000" fill="hold"/>
                                        <p:tgtEl>
                                          <p:spTgt spid="30725"/>
                                        </p:tgtEl>
                                        <p:attrNameLst>
                                          <p:attrName>ppt_x</p:attrName>
                                        </p:attrNameLst>
                                      </p:cBhvr>
                                      <p:tavLst>
                                        <p:tav tm="0">
                                          <p:val>
                                            <p:strVal val="#ppt_x"/>
                                          </p:val>
                                        </p:tav>
                                        <p:tav tm="100000">
                                          <p:val>
                                            <p:strVal val="#ppt_x"/>
                                          </p:val>
                                        </p:tav>
                                      </p:tavLst>
                                    </p:anim>
                                    <p:anim calcmode="lin" valueType="num">
                                      <p:cBhvr>
                                        <p:cTn id="25" dur="900" decel="100000" fill="hold"/>
                                        <p:tgtEl>
                                          <p:spTgt spid="3072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07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30724" grpId="0"/>
      <p:bldP spid="307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p:nvPr>
        </p:nvSpPr>
        <p:spPr>
          <a:xfrm>
            <a:off x="4046538" y="4624388"/>
            <a:ext cx="4792662" cy="933450"/>
          </a:xfrm>
        </p:spPr>
        <p:txBody>
          <a:bodyPr>
            <a:normAutofit fontScale="90000"/>
          </a:bodyPr>
          <a:lstStyle/>
          <a:p>
            <a:pPr eaLnBrk="1" hangingPunct="1">
              <a:defRPr/>
            </a:pPr>
            <a:r>
              <a:rPr lang="en-US">
                <a:ea typeface="ＭＳ Ｐゴシック" pitchFamily="34" charset="-128"/>
                <a:cs typeface="ＭＳ Ｐゴシック" pitchFamily="34" charset="-128"/>
              </a:rPr>
              <a:t>CLASSROOM PROCEDURES</a:t>
            </a:r>
          </a:p>
        </p:txBody>
      </p:sp>
      <p:sp>
        <p:nvSpPr>
          <p:cNvPr id="33795" name="TextBox 3"/>
          <p:cNvSpPr txBox="1">
            <a:spLocks noChangeArrowheads="1"/>
          </p:cNvSpPr>
          <p:nvPr/>
        </p:nvSpPr>
        <p:spPr bwMode="auto">
          <a:xfrm>
            <a:off x="290513" y="471488"/>
            <a:ext cx="4510087"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chemeClr val="bg1"/>
                </a:solidFill>
                <a:latin typeface="Rockwell" panose="02060603020205020403" pitchFamily="18" charset="0"/>
              </a:rPr>
              <a:t>YOU HAVE THE SAME AMOUNT OF EXCUSED DAYS YOU MISSED, TO MAKEUP WORK.</a:t>
            </a:r>
          </a:p>
          <a:p>
            <a:pPr eaLnBrk="1" hangingPunct="1"/>
            <a:endParaRPr lang="en-US" altLang="en-US" sz="2800">
              <a:solidFill>
                <a:schemeClr val="bg1"/>
              </a:solidFill>
              <a:latin typeface="Rockwell" panose="02060603020205020403" pitchFamily="18" charset="0"/>
            </a:endParaRPr>
          </a:p>
          <a:p>
            <a:pPr eaLnBrk="1" hangingPunct="1"/>
            <a:r>
              <a:rPr lang="en-US" altLang="en-US" sz="2800">
                <a:solidFill>
                  <a:schemeClr val="bg1"/>
                </a:solidFill>
                <a:latin typeface="Rockwell" panose="02060603020205020403" pitchFamily="18" charset="0"/>
              </a:rPr>
              <a:t>WRITE ABSENT ON TOP OF YOUR WORK.</a:t>
            </a:r>
          </a:p>
          <a:p>
            <a:pPr eaLnBrk="1" hangingPunct="1"/>
            <a:endParaRPr lang="en-US" altLang="en-US" sz="2800">
              <a:solidFill>
                <a:schemeClr val="bg1"/>
              </a:solidFill>
              <a:latin typeface="Rockwell" panose="02060603020205020403" pitchFamily="18" charset="0"/>
            </a:endParaRPr>
          </a:p>
        </p:txBody>
      </p:sp>
      <p:pic>
        <p:nvPicPr>
          <p:cNvPr id="31748"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136650"/>
            <a:ext cx="3121025"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rot="19788628">
            <a:off x="3935352" y="2410465"/>
            <a:ext cx="5062749" cy="923330"/>
          </a:xfrm>
          <a:prstGeom prst="rect">
            <a:avLst/>
          </a:prstGeom>
          <a:noFill/>
          <a:effectLst/>
          <a:scene3d>
            <a:camera prst="orthographicFront"/>
            <a:lightRig rig="flat" dir="tl">
              <a:rot lat="0" lon="0" rev="6600000"/>
            </a:lightRig>
          </a:scene3d>
          <a:sp3d>
            <a:bevelT w="165100" prst="coolSlant"/>
          </a:sp3d>
        </p:spPr>
        <p:txBody>
          <a:bodyPr>
            <a:spAutoFit/>
            <a:sp3d extrusionH="25400" contourW="8890">
              <a:bevelT w="38100" h="31750"/>
              <a:contourClr>
                <a:schemeClr val="accent2">
                  <a:shade val="75000"/>
                </a:schemeClr>
              </a:contourClr>
            </a:sp3d>
          </a:bodyPr>
          <a:lstStyle/>
          <a:p>
            <a:pPr algn="ctr">
              <a:defRPr/>
            </a:pPr>
            <a:r>
              <a:rPr lang="en-US" sz="5400" b="1" dirty="0">
                <a:ln w="11430"/>
                <a:solidFill>
                  <a:srgbClr val="FF0000"/>
                </a:solidFill>
                <a:effectLst>
                  <a:outerShdw blurRad="50800" dist="39000" dir="5460000" algn="tl">
                    <a:srgbClr val="000000">
                      <a:alpha val="38000"/>
                    </a:srgbClr>
                  </a:outerShdw>
                </a:effectLst>
                <a:latin typeface="Arial" charset="0"/>
                <a:ea typeface="ＭＳ Ｐゴシック" charset="-128"/>
                <a:cs typeface="ＭＳ Ｐゴシック" charset="-128"/>
              </a:rPr>
              <a:t>Homework</a:t>
            </a:r>
          </a:p>
        </p:txBody>
      </p:sp>
      <p:pic>
        <p:nvPicPr>
          <p:cNvPr id="6" name="fruitcup.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4430713" y="3287713"/>
            <a:ext cx="2825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memberourmotto.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extLst>
              <a:ext uri="{28A0092B-C50C-407E-A947-70E740481C1C}">
                <a14:useLocalDpi xmlns:a14="http://schemas.microsoft.com/office/drawing/2010/main" val="0"/>
              </a:ext>
            </a:extLst>
          </a:blip>
          <a:srcRect/>
          <a:stretch>
            <a:fillRect/>
          </a:stretch>
        </p:blipFill>
        <p:spPr bwMode="auto">
          <a:xfrm>
            <a:off x="4430713" y="3287713"/>
            <a:ext cx="2825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225" y="724829"/>
            <a:ext cx="4769738" cy="363762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00"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33795">
                                            <p:txEl>
                                              <p:pRg st="0" end="0"/>
                                            </p:txEl>
                                          </p:spTgt>
                                        </p:tgtEl>
                                        <p:attrNameLst>
                                          <p:attrName>style.visibility</p:attrName>
                                        </p:attrNameLst>
                                      </p:cBhvr>
                                      <p:to>
                                        <p:strVal val="visible"/>
                                      </p:to>
                                    </p:set>
                                    <p:animEffect transition="in" filter="fade">
                                      <p:cBhvr>
                                        <p:cTn id="11" dur="1000"/>
                                        <p:tgtEl>
                                          <p:spTgt spid="33795">
                                            <p:txEl>
                                              <p:pRg st="0" end="0"/>
                                            </p:txEl>
                                          </p:spTgt>
                                        </p:tgtEl>
                                      </p:cBhvr>
                                    </p:animEffect>
                                    <p:anim calcmode="lin" valueType="num">
                                      <p:cBhvr>
                                        <p:cTn id="12" dur="10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p:cTn id="13" dur="900" decel="100000" fill="hold"/>
                                        <p:tgtEl>
                                          <p:spTgt spid="33795">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379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Effect transition="in" filter="fade">
                                      <p:cBhvr>
                                        <p:cTn id="19" dur="1000"/>
                                        <p:tgtEl>
                                          <p:spTgt spid="33795">
                                            <p:txEl>
                                              <p:pRg st="2" end="2"/>
                                            </p:txEl>
                                          </p:spTgt>
                                        </p:tgtEl>
                                      </p:cBhvr>
                                    </p:animEffect>
                                    <p:anim calcmode="lin" valueType="num">
                                      <p:cBhvr>
                                        <p:cTn id="20" dur="10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3795">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379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8"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3379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a:xfrm>
            <a:off x="4046538" y="4624388"/>
            <a:ext cx="4792662" cy="933450"/>
          </a:xfrm>
        </p:spPr>
        <p:txBody>
          <a:bodyPr>
            <a:normAutofit fontScale="90000"/>
          </a:bodyPr>
          <a:lstStyle/>
          <a:p>
            <a:pPr eaLnBrk="1" hangingPunct="1">
              <a:defRPr/>
            </a:pPr>
            <a:r>
              <a:rPr lang="en-US">
                <a:ea typeface="ＭＳ Ｐゴシック" pitchFamily="34" charset="-128"/>
                <a:cs typeface="ＭＳ Ｐゴシック" pitchFamily="34" charset="-128"/>
              </a:rPr>
              <a:t>CLASSROOM PROCEDURES</a:t>
            </a:r>
          </a:p>
        </p:txBody>
      </p:sp>
      <p:sp>
        <p:nvSpPr>
          <p:cNvPr id="33798" name="Subtitle 9"/>
          <p:cNvSpPr>
            <a:spLocks noGrp="1"/>
          </p:cNvSpPr>
          <p:nvPr>
            <p:ph type="subTitle" idx="1"/>
          </p:nvPr>
        </p:nvSpPr>
        <p:spPr/>
        <p:txBody>
          <a:bodyPr/>
          <a:lstStyle/>
          <a:p>
            <a:endParaRPr lang="en-US" altLang="en-US">
              <a:solidFill>
                <a:srgbClr val="898989"/>
              </a:solidFill>
              <a:ea typeface="ＭＳ Ｐゴシック" panose="020B0600070205080204" pitchFamily="34" charset="-128"/>
            </a:endParaRPr>
          </a:p>
        </p:txBody>
      </p:sp>
      <p:sp>
        <p:nvSpPr>
          <p:cNvPr id="32771" name="TextBox 3"/>
          <p:cNvSpPr txBox="1">
            <a:spLocks noChangeArrowheads="1"/>
          </p:cNvSpPr>
          <p:nvPr/>
        </p:nvSpPr>
        <p:spPr bwMode="auto">
          <a:xfrm>
            <a:off x="290513" y="471488"/>
            <a:ext cx="4208462"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chemeClr val="bg1"/>
                </a:solidFill>
                <a:latin typeface="Rockwell" panose="02060603020205020403" pitchFamily="18" charset="0"/>
              </a:rPr>
              <a:t>YOU ARE RESPONSIBLE FOR FINDING OUT WHAT YOU MISSED.</a:t>
            </a:r>
          </a:p>
          <a:p>
            <a:pPr eaLnBrk="1" hangingPunct="1"/>
            <a:endParaRPr lang="en-US" altLang="en-US" sz="2800">
              <a:solidFill>
                <a:schemeClr val="bg1"/>
              </a:solidFill>
              <a:latin typeface="Rockwell" panose="02060603020205020403" pitchFamily="18" charset="0"/>
            </a:endParaRPr>
          </a:p>
          <a:p>
            <a:pPr eaLnBrk="1" hangingPunct="1"/>
            <a:r>
              <a:rPr lang="en-US" altLang="en-US" sz="2800">
                <a:solidFill>
                  <a:schemeClr val="bg1"/>
                </a:solidFill>
                <a:latin typeface="Rockwell" panose="02060603020205020403" pitchFamily="18" charset="0"/>
              </a:rPr>
              <a:t>CHECK THE WEBSITE THE DAY YOU ARE ABSENT.</a:t>
            </a:r>
          </a:p>
          <a:p>
            <a:pPr eaLnBrk="1" hangingPunct="1"/>
            <a:endParaRPr lang="en-US" altLang="en-US" sz="2800">
              <a:solidFill>
                <a:schemeClr val="bg1"/>
              </a:solidFill>
              <a:latin typeface="Rockwell" panose="02060603020205020403" pitchFamily="18" charset="0"/>
            </a:endParaRPr>
          </a:p>
        </p:txBody>
      </p:sp>
      <p:sp>
        <p:nvSpPr>
          <p:cNvPr id="32772" name="Text Box 5"/>
          <p:cNvSpPr txBox="1">
            <a:spLocks noChangeArrowheads="1"/>
          </p:cNvSpPr>
          <p:nvPr/>
        </p:nvSpPr>
        <p:spPr bwMode="auto">
          <a:xfrm>
            <a:off x="4800600" y="1344613"/>
            <a:ext cx="37338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50000"/>
              </a:spcBef>
            </a:pPr>
            <a:r>
              <a:rPr lang="en-US" altLang="en-US" sz="1800">
                <a:solidFill>
                  <a:srgbClr val="3333FF"/>
                </a:solidFill>
                <a:hlinkClick r:id="rId3"/>
              </a:rPr>
              <a:t>WWW.STANCZYK.WEEBLY.COM</a:t>
            </a:r>
            <a:endParaRPr lang="en-US" altLang="en-US" sz="1800">
              <a:solidFill>
                <a:srgbClr val="3333FF"/>
              </a:solidFill>
            </a:endParaRPr>
          </a:p>
        </p:txBody>
      </p:sp>
      <p:sp>
        <p:nvSpPr>
          <p:cNvPr id="9" name="Rectangle 8"/>
          <p:cNvSpPr/>
          <p:nvPr/>
        </p:nvSpPr>
        <p:spPr>
          <a:xfrm rot="19788628">
            <a:off x="3935352" y="2410465"/>
            <a:ext cx="5062749" cy="923330"/>
          </a:xfrm>
          <a:prstGeom prst="rect">
            <a:avLst/>
          </a:prstGeom>
          <a:noFill/>
          <a:effectLst/>
          <a:scene3d>
            <a:camera prst="orthographicFront"/>
            <a:lightRig rig="flat" dir="tl">
              <a:rot lat="0" lon="0" rev="6600000"/>
            </a:lightRig>
          </a:scene3d>
          <a:sp3d>
            <a:bevelT w="165100" prst="coolSlant"/>
          </a:sp3d>
        </p:spPr>
        <p:txBody>
          <a:bodyPr>
            <a:spAutoFit/>
            <a:sp3d extrusionH="25400" contourW="8890">
              <a:bevelT w="38100" h="31750"/>
              <a:contourClr>
                <a:schemeClr val="accent2">
                  <a:shade val="75000"/>
                </a:schemeClr>
              </a:contourClr>
            </a:sp3d>
          </a:bodyPr>
          <a:lstStyle/>
          <a:p>
            <a:pPr algn="ctr">
              <a:defRPr/>
            </a:pPr>
            <a:r>
              <a:rPr lang="en-US" sz="5400" b="1" dirty="0">
                <a:ln w="11430"/>
                <a:solidFill>
                  <a:srgbClr val="FF0000"/>
                </a:solidFill>
                <a:effectLst>
                  <a:outerShdw blurRad="50800" dist="39000" dir="5460000" algn="tl">
                    <a:srgbClr val="000000">
                      <a:alpha val="38000"/>
                    </a:srgbClr>
                  </a:outerShdw>
                </a:effectLst>
                <a:latin typeface="Arial" charset="0"/>
                <a:ea typeface="ＭＳ Ｐゴシック" charset="-128"/>
                <a:cs typeface="ＭＳ Ｐゴシック" charset="-128"/>
              </a:rPr>
              <a:t>Absences</a:t>
            </a:r>
          </a:p>
        </p:txBody>
      </p:sp>
      <p:pic>
        <p:nvPicPr>
          <p:cNvPr id="7" name="Picture 6" descr="calendar.png"/>
          <p:cNvPicPr>
            <a:picLocks noChangeAspect="1"/>
          </p:cNvPicPr>
          <p:nvPr/>
        </p:nvPicPr>
        <p:blipFill>
          <a:blip r:embed="rId4">
            <a:extLst>
              <a:ext uri="{28A0092B-C50C-407E-A947-70E740481C1C}">
                <a14:useLocalDpi xmlns:a14="http://schemas.microsoft.com/office/drawing/2010/main" val="0"/>
              </a:ext>
            </a:extLst>
          </a:blip>
          <a:srcRect t="8000" r="21001"/>
          <a:stretch>
            <a:fillRect/>
          </a:stretch>
        </p:blipFill>
        <p:spPr bwMode="auto">
          <a:xfrm rot="-1136991">
            <a:off x="671513" y="3798888"/>
            <a:ext cx="48006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32771"/>
                                        </p:tgtEl>
                                        <p:attrNameLst>
                                          <p:attrName>style.visibility</p:attrName>
                                        </p:attrNameLst>
                                      </p:cBhvr>
                                      <p:to>
                                        <p:strVal val="visible"/>
                                      </p:to>
                                    </p:set>
                                    <p:anim calcmode="lin" valueType="num">
                                      <p:cBhvr additive="base">
                                        <p:cTn id="7" dur="2000" fill="hold"/>
                                        <p:tgtEl>
                                          <p:spTgt spid="32771"/>
                                        </p:tgtEl>
                                        <p:attrNameLst>
                                          <p:attrName>ppt_x</p:attrName>
                                        </p:attrNameLst>
                                      </p:cBhvr>
                                      <p:tavLst>
                                        <p:tav tm="0">
                                          <p:val>
                                            <p:strVal val="#ppt_x"/>
                                          </p:val>
                                        </p:tav>
                                        <p:tav tm="100000">
                                          <p:val>
                                            <p:strVal val="#ppt_x"/>
                                          </p:val>
                                        </p:tav>
                                      </p:tavLst>
                                    </p:anim>
                                    <p:anim calcmode="lin" valueType="num">
                                      <p:cBhvr additive="base">
                                        <p:cTn id="8" dur="2000" fill="hold"/>
                                        <p:tgtEl>
                                          <p:spTgt spid="32771"/>
                                        </p:tgtEl>
                                        <p:attrNameLst>
                                          <p:attrName>ppt_y</p:attrName>
                                        </p:attrNameLst>
                                      </p:cBhvr>
                                      <p:tavLst>
                                        <p:tav tm="0">
                                          <p:val>
                                            <p:strVal val="1+#ppt_h/2"/>
                                          </p:val>
                                        </p:tav>
                                        <p:tav tm="100000">
                                          <p:val>
                                            <p:strVal val="#ppt_y"/>
                                          </p:val>
                                        </p:tav>
                                      </p:tavLst>
                                    </p:anim>
                                  </p:childTnLst>
                                </p:cTn>
                              </p:par>
                              <p:par>
                                <p:cTn id="9" presetID="37" presetClass="entr" presetSubtype="0" fill="hold" grpId="2" nodeType="withEffect">
                                  <p:stCondLst>
                                    <p:cond delay="0"/>
                                  </p:stCondLst>
                                  <p:iterate type="lt">
                                    <p:tmPct val="0"/>
                                  </p:iterate>
                                  <p:childTnLst>
                                    <p:set>
                                      <p:cBhvr>
                                        <p:cTn id="10" dur="1" fill="hold">
                                          <p:stCondLst>
                                            <p:cond delay="0"/>
                                          </p:stCondLst>
                                        </p:cTn>
                                        <p:tgtEl>
                                          <p:spTgt spid="32772"/>
                                        </p:tgtEl>
                                        <p:attrNameLst>
                                          <p:attrName>style.visibility</p:attrName>
                                        </p:attrNameLst>
                                      </p:cBhvr>
                                      <p:to>
                                        <p:strVal val="visible"/>
                                      </p:to>
                                    </p:set>
                                    <p:animEffect transition="in" filter="fade">
                                      <p:cBhvr>
                                        <p:cTn id="11" dur="1000"/>
                                        <p:tgtEl>
                                          <p:spTgt spid="32772"/>
                                        </p:tgtEl>
                                      </p:cBhvr>
                                    </p:animEffect>
                                    <p:anim calcmode="lin" valueType="num">
                                      <p:cBhvr>
                                        <p:cTn id="12" dur="1000" fill="hold"/>
                                        <p:tgtEl>
                                          <p:spTgt spid="32772"/>
                                        </p:tgtEl>
                                        <p:attrNameLst>
                                          <p:attrName>ppt_x</p:attrName>
                                        </p:attrNameLst>
                                      </p:cBhvr>
                                      <p:tavLst>
                                        <p:tav tm="0">
                                          <p:val>
                                            <p:strVal val="#ppt_x"/>
                                          </p:val>
                                        </p:tav>
                                        <p:tav tm="100000">
                                          <p:val>
                                            <p:strVal val="#ppt_x"/>
                                          </p:val>
                                        </p:tav>
                                      </p:tavLst>
                                    </p:anim>
                                    <p:anim calcmode="lin" valueType="num">
                                      <p:cBhvr>
                                        <p:cTn id="13" dur="900" decel="100000" fill="hold"/>
                                        <p:tgtEl>
                                          <p:spTgt spid="3277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2772"/>
                                        </p:tgtEl>
                                        <p:attrNameLst>
                                          <p:attrName>ppt_y</p:attrName>
                                        </p:attrNameLst>
                                      </p:cBhvr>
                                      <p:tavLst>
                                        <p:tav tm="0">
                                          <p:val>
                                            <p:strVal val="#ppt_y-.03"/>
                                          </p:val>
                                        </p:tav>
                                        <p:tav tm="100000">
                                          <p:val>
                                            <p:strVal val="#ppt_y"/>
                                          </p:val>
                                        </p:tav>
                                      </p:tavLst>
                                    </p:anim>
                                  </p:childTnLst>
                                </p:cTn>
                              </p:par>
                            </p:childTnLst>
                          </p:cTn>
                        </p:par>
                        <p:par>
                          <p:cTn id="15" fill="hold" nodeType="afterGroup">
                            <p:stCondLst>
                              <p:cond delay="2000"/>
                            </p:stCondLst>
                            <p:childTnLst>
                              <p:par>
                                <p:cTn id="16" presetID="34" presetClass="emph" presetSubtype="0" fill="hold" grpId="0" nodeType="afterEffect">
                                  <p:stCondLst>
                                    <p:cond delay="0"/>
                                  </p:stCondLst>
                                  <p:iterate type="lt">
                                    <p:tmPct val="10000"/>
                                  </p:iterate>
                                  <p:childTnLst>
                                    <p:animMotion origin="layout" path="M 0.0 0.0 L 0.0 -0.07213" pathEditMode="relative" ptsTypes="">
                                      <p:cBhvr>
                                        <p:cTn id="17" dur="250" accel="50000" decel="50000" autoRev="1" fill="hold">
                                          <p:stCondLst>
                                            <p:cond delay="0"/>
                                          </p:stCondLst>
                                        </p:cTn>
                                        <p:tgtEl>
                                          <p:spTgt spid="32772"/>
                                        </p:tgtEl>
                                        <p:attrNameLst>
                                          <p:attrName>ppt_x</p:attrName>
                                          <p:attrName>ppt_y</p:attrName>
                                        </p:attrNameLst>
                                      </p:cBhvr>
                                    </p:animMotion>
                                    <p:animRot by="1500000">
                                      <p:cBhvr>
                                        <p:cTn id="18" dur="125" fill="hold">
                                          <p:stCondLst>
                                            <p:cond delay="0"/>
                                          </p:stCondLst>
                                        </p:cTn>
                                        <p:tgtEl>
                                          <p:spTgt spid="32772"/>
                                        </p:tgtEl>
                                        <p:attrNameLst>
                                          <p:attrName>r</p:attrName>
                                        </p:attrNameLst>
                                      </p:cBhvr>
                                    </p:animRot>
                                    <p:animRot by="-1500000">
                                      <p:cBhvr>
                                        <p:cTn id="19" dur="125" fill="hold">
                                          <p:stCondLst>
                                            <p:cond delay="125"/>
                                          </p:stCondLst>
                                        </p:cTn>
                                        <p:tgtEl>
                                          <p:spTgt spid="32772"/>
                                        </p:tgtEl>
                                        <p:attrNameLst>
                                          <p:attrName>r</p:attrName>
                                        </p:attrNameLst>
                                      </p:cBhvr>
                                    </p:animRot>
                                    <p:animRot by="-1500000">
                                      <p:cBhvr>
                                        <p:cTn id="20" dur="125" fill="hold">
                                          <p:stCondLst>
                                            <p:cond delay="250"/>
                                          </p:stCondLst>
                                        </p:cTn>
                                        <p:tgtEl>
                                          <p:spTgt spid="32772"/>
                                        </p:tgtEl>
                                        <p:attrNameLst>
                                          <p:attrName>r</p:attrName>
                                        </p:attrNameLst>
                                      </p:cBhvr>
                                    </p:animRot>
                                    <p:animRot by="1500000">
                                      <p:cBhvr>
                                        <p:cTn id="21" dur="125" fill="hold">
                                          <p:stCondLst>
                                            <p:cond delay="375"/>
                                          </p:stCondLst>
                                        </p:cTn>
                                        <p:tgtEl>
                                          <p:spTgt spid="32772"/>
                                        </p:tgtEl>
                                        <p:attrNameLst>
                                          <p:attrName>r</p:attrName>
                                        </p:attrNameLst>
                                      </p:cBhvr>
                                    </p:animRo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1" nodeType="clickEffect">
                                  <p:stCondLst>
                                    <p:cond delay="0"/>
                                  </p:stCondLst>
                                  <p:iterate type="lt">
                                    <p:tmPct val="0"/>
                                  </p:iterate>
                                  <p:childTnLst>
                                    <p:set>
                                      <p:cBhvr>
                                        <p:cTn id="25" dur="1" fill="hold">
                                          <p:stCondLst>
                                            <p:cond delay="0"/>
                                          </p:stCondLst>
                                        </p:cTn>
                                        <p:tgtEl>
                                          <p:spTgt spid="32772"/>
                                        </p:tgtEl>
                                        <p:attrNameLst>
                                          <p:attrName>style.visibility</p:attrName>
                                        </p:attrNameLst>
                                      </p:cBhvr>
                                      <p:to>
                                        <p:strVal val="visible"/>
                                      </p:to>
                                    </p:set>
                                    <p:animEffect transition="in" filter="randombar(horizontal)">
                                      <p:cBhvr>
                                        <p:cTn id="26" dur="500"/>
                                        <p:tgtEl>
                                          <p:spTgt spid="3277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accel="50000" decel="5000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ppt_x"/>
                                          </p:val>
                                        </p:tav>
                                        <p:tav tm="100000">
                                          <p:val>
                                            <p:strVal val="#ppt_x"/>
                                          </p:val>
                                        </p:tav>
                                      </p:tavLst>
                                    </p:anim>
                                    <p:anim calcmode="lin" valueType="num">
                                      <p:cBhvr additive="base">
                                        <p:cTn id="3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32772" grpId="0" animBg="1"/>
      <p:bldP spid="32772" grpId="1" animBg="1"/>
      <p:bldP spid="32772"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ctrTitle"/>
          </p:nvPr>
        </p:nvSpPr>
        <p:spPr>
          <a:xfrm>
            <a:off x="4046538" y="4624388"/>
            <a:ext cx="4792662" cy="933450"/>
          </a:xfrm>
        </p:spPr>
        <p:txBody>
          <a:bodyPr>
            <a:normAutofit fontScale="90000"/>
          </a:bodyPr>
          <a:lstStyle/>
          <a:p>
            <a:pPr eaLnBrk="1" hangingPunct="1">
              <a:defRPr/>
            </a:pPr>
            <a:r>
              <a:rPr lang="en-US">
                <a:ea typeface="ＭＳ Ｐゴシック" pitchFamily="34" charset="-128"/>
                <a:cs typeface="ＭＳ Ｐゴシック" pitchFamily="34" charset="-128"/>
              </a:rPr>
              <a:t>CLASSROOM PROCEDURES</a:t>
            </a:r>
          </a:p>
        </p:txBody>
      </p:sp>
      <p:sp>
        <p:nvSpPr>
          <p:cNvPr id="35845" name="Subtitle 6"/>
          <p:cNvSpPr>
            <a:spLocks noGrp="1"/>
          </p:cNvSpPr>
          <p:nvPr>
            <p:ph type="subTitle" idx="1"/>
          </p:nvPr>
        </p:nvSpPr>
        <p:spPr/>
        <p:txBody>
          <a:bodyPr/>
          <a:lstStyle/>
          <a:p>
            <a:endParaRPr lang="en-US" altLang="en-US">
              <a:solidFill>
                <a:srgbClr val="898989"/>
              </a:solidFill>
              <a:ea typeface="ＭＳ Ｐゴシック" panose="020B0600070205080204" pitchFamily="34" charset="-128"/>
            </a:endParaRPr>
          </a:p>
        </p:txBody>
      </p:sp>
      <p:sp>
        <p:nvSpPr>
          <p:cNvPr id="31747" name="TextBox 3"/>
          <p:cNvSpPr txBox="1">
            <a:spLocks noChangeArrowheads="1"/>
          </p:cNvSpPr>
          <p:nvPr/>
        </p:nvSpPr>
        <p:spPr bwMode="auto">
          <a:xfrm>
            <a:off x="290513" y="274638"/>
            <a:ext cx="45100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chemeClr val="bg1"/>
                </a:solidFill>
                <a:latin typeface="Rockwell" panose="02060603020205020403" pitchFamily="18" charset="0"/>
              </a:rPr>
              <a:t>  I must give you three chances to turn in missing work, I’m a genie </a:t>
            </a:r>
            <a:r>
              <a:rPr lang="en-US" altLang="en-US" sz="2800">
                <a:solidFill>
                  <a:schemeClr val="bg1"/>
                </a:solidFill>
                <a:latin typeface="Rockwell" panose="02060603020205020403" pitchFamily="18" charset="0"/>
                <a:sym typeface="Wingdings" panose="05000000000000000000" pitchFamily="2" charset="2"/>
              </a:rPr>
              <a:t> !</a:t>
            </a:r>
            <a:endParaRPr lang="en-US" altLang="en-US" sz="2800">
              <a:solidFill>
                <a:schemeClr val="bg1"/>
              </a:solidFill>
              <a:latin typeface="Rockwell" panose="02060603020205020403" pitchFamily="18" charset="0"/>
            </a:endParaRPr>
          </a:p>
        </p:txBody>
      </p:sp>
      <p:pic>
        <p:nvPicPr>
          <p:cNvPr id="358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14975" y="915988"/>
            <a:ext cx="18161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rot="19788628">
            <a:off x="3935352" y="1994967"/>
            <a:ext cx="5062749" cy="1754327"/>
          </a:xfrm>
          <a:prstGeom prst="rect">
            <a:avLst/>
          </a:prstGeom>
          <a:noFill/>
          <a:effectLst/>
          <a:scene3d>
            <a:camera prst="orthographicFront"/>
            <a:lightRig rig="flat" dir="tl">
              <a:rot lat="0" lon="0" rev="6600000"/>
            </a:lightRig>
          </a:scene3d>
          <a:sp3d>
            <a:bevelT w="165100" prst="coolSlant"/>
          </a:sp3d>
        </p:spPr>
        <p:txBody>
          <a:bodyPr>
            <a:spAutoFit/>
            <a:sp3d extrusionH="25400" contourW="8890">
              <a:bevelT w="38100" h="31750"/>
              <a:contourClr>
                <a:schemeClr val="accent2">
                  <a:shade val="75000"/>
                </a:schemeClr>
              </a:contourClr>
            </a:sp3d>
          </a:bodyPr>
          <a:lstStyle/>
          <a:p>
            <a:pPr algn="ctr">
              <a:defRPr/>
            </a:pPr>
            <a:r>
              <a:rPr lang="en-US" sz="5400" b="1" dirty="0">
                <a:ln w="11430"/>
                <a:solidFill>
                  <a:srgbClr val="FF0000"/>
                </a:solidFill>
                <a:effectLst>
                  <a:outerShdw blurRad="50800" dist="39000" dir="5460000" algn="tl">
                    <a:srgbClr val="000000">
                      <a:alpha val="38000"/>
                    </a:srgbClr>
                  </a:outerShdw>
                </a:effectLst>
                <a:latin typeface="Arial" charset="0"/>
                <a:ea typeface="ＭＳ Ｐゴシック" charset="-128"/>
                <a:cs typeface="ＭＳ Ｐゴシック" charset="-128"/>
              </a:rPr>
              <a:t>MISSING</a:t>
            </a:r>
          </a:p>
          <a:p>
            <a:pPr algn="ctr">
              <a:defRPr/>
            </a:pPr>
            <a:r>
              <a:rPr lang="en-US" sz="5400" b="1" dirty="0">
                <a:ln w="11430"/>
                <a:solidFill>
                  <a:srgbClr val="FF0000"/>
                </a:solidFill>
                <a:effectLst>
                  <a:outerShdw blurRad="50800" dist="39000" dir="5460000" algn="tl">
                    <a:srgbClr val="000000">
                      <a:alpha val="38000"/>
                    </a:srgbClr>
                  </a:outerShdw>
                </a:effectLst>
                <a:latin typeface="Arial" charset="0"/>
                <a:ea typeface="ＭＳ Ｐゴシック" charset="-128"/>
                <a:cs typeface="ＭＳ Ｐゴシック" charset="-128"/>
              </a:rPr>
              <a:t>Homework</a:t>
            </a:r>
          </a:p>
        </p:txBody>
      </p:sp>
      <p:sp>
        <p:nvSpPr>
          <p:cNvPr id="9" name="TextBox 8"/>
          <p:cNvSpPr txBox="1"/>
          <p:nvPr/>
        </p:nvSpPr>
        <p:spPr>
          <a:xfrm>
            <a:off x="622300" y="1890713"/>
            <a:ext cx="3424238" cy="230822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chemeClr val="bg1"/>
                </a:solidFill>
              </a:rPr>
              <a:t>Here’s how I will give you that chance:</a:t>
            </a:r>
          </a:p>
          <a:p>
            <a:pPr eaLnBrk="1" hangingPunct="1">
              <a:buFontTx/>
              <a:buAutoNum type="arabicPeriod"/>
            </a:pPr>
            <a:r>
              <a:rPr lang="en-US" altLang="en-US" sz="1800">
                <a:solidFill>
                  <a:schemeClr val="bg1"/>
                </a:solidFill>
              </a:rPr>
              <a:t>Check power school</a:t>
            </a:r>
          </a:p>
          <a:p>
            <a:pPr eaLnBrk="1" hangingPunct="1">
              <a:buFontTx/>
              <a:buAutoNum type="arabicPeriod"/>
            </a:pPr>
            <a:r>
              <a:rPr lang="en-US" altLang="en-US" sz="1800">
                <a:solidFill>
                  <a:schemeClr val="bg1"/>
                </a:solidFill>
              </a:rPr>
              <a:t>If you have a missing assignment</a:t>
            </a:r>
          </a:p>
          <a:p>
            <a:pPr eaLnBrk="1" hangingPunct="1">
              <a:buFontTx/>
              <a:buAutoNum type="arabicPeriod"/>
            </a:pPr>
            <a:r>
              <a:rPr lang="en-US" altLang="en-US" sz="1800">
                <a:solidFill>
                  <a:schemeClr val="bg1"/>
                </a:solidFill>
              </a:rPr>
              <a:t>You have three days to turn  that work in for reduced credit…. Ta Da</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075" y="976673"/>
            <a:ext cx="4590121" cy="364295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circle(in)">
                                      <p:cBhvr>
                                        <p:cTn id="7" dur="2000"/>
                                        <p:tgtEl>
                                          <p:spTgt spid="358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opy of flunkingtomorrow.wav"/>
                                        </p:tgtEl>
                                      </p:cMediaNode>
                                    </p:audio>
                                  </p:subTnLst>
                                </p:cTn>
                              </p:par>
                              <p:par>
                                <p:cTn id="14" presetID="37" presetClass="entr" presetSubtype="0" fill="hold" grpId="0" nodeType="withEffect">
                                  <p:stCondLst>
                                    <p:cond delay="0"/>
                                  </p:stCondLst>
                                  <p:childTnLst>
                                    <p:set>
                                      <p:cBhvr>
                                        <p:cTn id="15" dur="1" fill="hold">
                                          <p:stCondLst>
                                            <p:cond delay="0"/>
                                          </p:stCondLst>
                                        </p:cTn>
                                        <p:tgtEl>
                                          <p:spTgt spid="31747">
                                            <p:txEl>
                                              <p:pRg st="0" end="0"/>
                                            </p:txEl>
                                          </p:spTgt>
                                        </p:tgtEl>
                                        <p:attrNameLst>
                                          <p:attrName>style.visibility</p:attrName>
                                        </p:attrNameLst>
                                      </p:cBhvr>
                                      <p:to>
                                        <p:strVal val="visible"/>
                                      </p:to>
                                    </p:set>
                                    <p:animEffect transition="in" filter="fade">
                                      <p:cBhvr>
                                        <p:cTn id="16" dur="1000"/>
                                        <p:tgtEl>
                                          <p:spTgt spid="31747">
                                            <p:txEl>
                                              <p:pRg st="0" end="0"/>
                                            </p:txEl>
                                          </p:spTgt>
                                        </p:tgtEl>
                                      </p:cBhvr>
                                    </p:animEffect>
                                    <p:anim calcmode="lin" valueType="num">
                                      <p:cBhvr>
                                        <p:cTn id="17" dur="10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p:cTn id="18" dur="900" decel="100000" fill="hold"/>
                                        <p:tgtEl>
                                          <p:spTgt spid="31747">
                                            <p:txEl>
                                              <p:pRg st="0" end="0"/>
                                            </p:txEl>
                                          </p:spTgt>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1747">
                                            <p:txEl>
                                              <p:pRg st="0" end="0"/>
                                            </p:txEl>
                                          </p:spTgt>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10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20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3000"/>
                            </p:stCondLst>
                            <p:childTnLst>
                              <p:par>
                                <p:cTn id="26" presetID="2" presetClass="entr" presetSubtype="4" accel="50000" decel="50000" fill="hold" grpId="0" nodeType="after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 calcmode="lin" valueType="num">
                                      <p:cBhvr additive="base">
                                        <p:cTn id="28" dur="20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5000"/>
                            </p:stCondLst>
                            <p:childTnLst>
                              <p:par>
                                <p:cTn id="31" presetID="2" presetClass="entr" presetSubtype="4" accel="50000" decel="50000" fill="hold" grpId="0" nodeType="after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20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20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7000"/>
                            </p:stCondLst>
                            <p:childTnLst>
                              <p:par>
                                <p:cTn id="36" presetID="2" presetClass="entr" presetSubtype="4" accel="50000" decel="50000" fill="hold" grpId="0" nodeType="after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 calcmode="lin" valueType="num">
                                      <p:cBhvr additive="base">
                                        <p:cTn id="38" dur="20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9" dur="20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80">
                                          <p:stCondLst>
                                            <p:cond delay="0"/>
                                          </p:stCondLst>
                                        </p:cTn>
                                        <p:tgtEl>
                                          <p:spTgt spid="10"/>
                                        </p:tgtEl>
                                      </p:cBhvr>
                                    </p:animEffect>
                                    <p:anim calcmode="lin" valueType="num">
                                      <p:cBhvr>
                                        <p:cTn id="4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0" dur="26">
                                          <p:stCondLst>
                                            <p:cond delay="650"/>
                                          </p:stCondLst>
                                        </p:cTn>
                                        <p:tgtEl>
                                          <p:spTgt spid="10"/>
                                        </p:tgtEl>
                                      </p:cBhvr>
                                      <p:to x="100000" y="60000"/>
                                    </p:animScale>
                                    <p:animScale>
                                      <p:cBhvr>
                                        <p:cTn id="51" dur="166" decel="50000">
                                          <p:stCondLst>
                                            <p:cond delay="676"/>
                                          </p:stCondLst>
                                        </p:cTn>
                                        <p:tgtEl>
                                          <p:spTgt spid="10"/>
                                        </p:tgtEl>
                                      </p:cBhvr>
                                      <p:to x="100000" y="100000"/>
                                    </p:animScale>
                                    <p:animScale>
                                      <p:cBhvr>
                                        <p:cTn id="52" dur="26">
                                          <p:stCondLst>
                                            <p:cond delay="1312"/>
                                          </p:stCondLst>
                                        </p:cTn>
                                        <p:tgtEl>
                                          <p:spTgt spid="10"/>
                                        </p:tgtEl>
                                      </p:cBhvr>
                                      <p:to x="100000" y="80000"/>
                                    </p:animScale>
                                    <p:animScale>
                                      <p:cBhvr>
                                        <p:cTn id="53" dur="166" decel="50000">
                                          <p:stCondLst>
                                            <p:cond delay="1338"/>
                                          </p:stCondLst>
                                        </p:cTn>
                                        <p:tgtEl>
                                          <p:spTgt spid="10"/>
                                        </p:tgtEl>
                                      </p:cBhvr>
                                      <p:to x="100000" y="100000"/>
                                    </p:animScale>
                                    <p:animScale>
                                      <p:cBhvr>
                                        <p:cTn id="54" dur="26">
                                          <p:stCondLst>
                                            <p:cond delay="1642"/>
                                          </p:stCondLst>
                                        </p:cTn>
                                        <p:tgtEl>
                                          <p:spTgt spid="10"/>
                                        </p:tgtEl>
                                      </p:cBhvr>
                                      <p:to x="100000" y="90000"/>
                                    </p:animScale>
                                    <p:animScale>
                                      <p:cBhvr>
                                        <p:cTn id="55" dur="166" decel="50000">
                                          <p:stCondLst>
                                            <p:cond delay="1668"/>
                                          </p:stCondLst>
                                        </p:cTn>
                                        <p:tgtEl>
                                          <p:spTgt spid="10"/>
                                        </p:tgtEl>
                                      </p:cBhvr>
                                      <p:to x="100000" y="100000"/>
                                    </p:animScale>
                                    <p:animScale>
                                      <p:cBhvr>
                                        <p:cTn id="56" dur="26">
                                          <p:stCondLst>
                                            <p:cond delay="1808"/>
                                          </p:stCondLst>
                                        </p:cTn>
                                        <p:tgtEl>
                                          <p:spTgt spid="10"/>
                                        </p:tgtEl>
                                      </p:cBhvr>
                                      <p:to x="100000" y="95000"/>
                                    </p:animScale>
                                    <p:animScale>
                                      <p:cBhvr>
                                        <p:cTn id="5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8" grpId="0"/>
      <p:bldP spid="9"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2577</TotalTime>
  <Words>409</Words>
  <Application>Microsoft Office PowerPoint</Application>
  <PresentationFormat>On-screen Show (4:3)</PresentationFormat>
  <Paragraphs>123</Paragraphs>
  <Slides>22</Slides>
  <Notes>10</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ＭＳ Ｐゴシック</vt:lpstr>
      <vt:lpstr>Arial</vt:lpstr>
      <vt:lpstr>Calibri</vt:lpstr>
      <vt:lpstr>Century Gothic</vt:lpstr>
      <vt:lpstr>Rockwell</vt:lpstr>
      <vt:lpstr>Wingdings</vt:lpstr>
      <vt:lpstr>Wingdings 3</vt:lpstr>
      <vt:lpstr>ヒラギノ角ゴ Pro W3</vt:lpstr>
      <vt:lpstr>Ion Boardroom</vt:lpstr>
      <vt:lpstr>CLASSROOM PROCEDURES</vt:lpstr>
      <vt:lpstr>CLASSROOM PROCEDURES</vt:lpstr>
      <vt:lpstr>CLASSROOM PROCEDURES</vt:lpstr>
      <vt:lpstr>CLASSROOM PROCEDURES</vt:lpstr>
      <vt:lpstr>CLASSROOM PROCEDURES</vt:lpstr>
      <vt:lpstr>CLASSROOM PROCEDURES</vt:lpstr>
      <vt:lpstr>CLASSROOM PROCEDURES</vt:lpstr>
      <vt:lpstr>CLASSROOM PROCEDURES</vt:lpstr>
      <vt:lpstr>CLASSROOM PROCEDURES</vt:lpstr>
      <vt:lpstr>CLASSROOM PROCEDURES</vt:lpstr>
      <vt:lpstr>CLASSROOM PROCEDURES</vt:lpstr>
      <vt:lpstr>CLASSROOM PROCEDURES</vt:lpstr>
      <vt:lpstr>Phones</vt:lpstr>
      <vt:lpstr>CLASSROOM PROCEDURES</vt:lpstr>
      <vt:lpstr>MONDAYS</vt:lpstr>
      <vt:lpstr>TUESDAY</vt:lpstr>
      <vt:lpstr>WEDNESDAY</vt:lpstr>
      <vt:lpstr>THURSDAY</vt:lpstr>
      <vt:lpstr>FRIDAY</vt:lpstr>
      <vt:lpstr>PowerPoint Presentation</vt:lpstr>
      <vt:lpstr>R-E-S-P-E-C-T </vt:lpstr>
      <vt:lpstr>“Our deepest fear is not that we are inadequate.  Our deepest fear is that we are powerful beyond measure.  It is our light, not our darkness that most frightens us.  We ask ourselves, 'Who am I to be brilliant, gorgeous, talented, fabulous?'  Actually, who are you not to be?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CLASSROOM PROCEDURES</dc:title>
  <dc:creator>jenny stanczyk</dc:creator>
  <cp:lastModifiedBy>stanczyk@wcskids.net</cp:lastModifiedBy>
  <cp:revision>37</cp:revision>
  <dcterms:created xsi:type="dcterms:W3CDTF">2015-08-31T16:59:01Z</dcterms:created>
  <dcterms:modified xsi:type="dcterms:W3CDTF">2016-09-15T19:13:07Z</dcterms:modified>
</cp:coreProperties>
</file>