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2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C02D-7751-4F08-8A2F-F1683D89368F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D0021-0818-461D-A429-091CB2F7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0" y="304800"/>
            <a:ext cx="5029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Commas</a:t>
            </a:r>
            <a:r>
              <a:rPr lang="en-US" sz="5400" dirty="0" smtClean="0"/>
              <a:t>,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1405" r="15047" b="21945"/>
          <a:stretch/>
        </p:blipFill>
        <p:spPr bwMode="auto">
          <a:xfrm>
            <a:off x="1858177" y="2035366"/>
            <a:ext cx="1189823" cy="180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168" y="685800"/>
            <a:ext cx="6690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g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ive them a place to belong.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186388" y="2286000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If you inserted “and” between them instead of a comma  would they still make sense?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14739">
            <a:off x="2605855" y="362050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8113" y="4419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Then DON’T use a comma.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80628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Today was a damp</a:t>
            </a:r>
            <a:r>
              <a:rPr lang="en-US" sz="3200" i="1" dirty="0"/>
              <a:t> </a:t>
            </a:r>
            <a:r>
              <a:rPr lang="en-US" sz="3200" i="1" dirty="0" smtClean="0"/>
              <a:t>spring day.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94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Use a comma to separate </a:t>
            </a:r>
            <a:r>
              <a:rPr lang="en-US" u="sng" dirty="0" smtClean="0"/>
              <a:t>independent </a:t>
            </a:r>
            <a:r>
              <a:rPr lang="en-US" dirty="0" smtClean="0"/>
              <a:t>clauses in a compound sentence.</a:t>
            </a:r>
            <a:endParaRPr lang="en-US" dirty="0"/>
          </a:p>
        </p:txBody>
      </p:sp>
      <p:pic>
        <p:nvPicPr>
          <p:cNvPr id="2050" name="Picture 2" descr="C:\Users\Warren\AppData\Local\Microsoft\Windows\Temporary Internet Files\Content.IE5\Y3A3FOML\MC9003048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826971" cy="18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26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We waited for 2 hours, but Santa never came down the chimney.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29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Unless it’s a really short compound sentence.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510091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Lisa ran and I fell.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16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747"/>
            <a:ext cx="8229600" cy="1143000"/>
          </a:xfrm>
        </p:spPr>
        <p:txBody>
          <a:bodyPr/>
          <a:lstStyle/>
          <a:p>
            <a:r>
              <a:rPr lang="en-US" dirty="0" smtClean="0"/>
              <a:t>Introductory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Words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, I don’t want to see your toes.</a:t>
            </a:r>
          </a:p>
          <a:p>
            <a:pPr lvl="1"/>
            <a:r>
              <a:rPr lang="en-US" b="1" dirty="0" smtClean="0"/>
              <a:t>Yes</a:t>
            </a:r>
            <a:r>
              <a:rPr lang="en-US" dirty="0" smtClean="0"/>
              <a:t>, you should leave me alone.</a:t>
            </a:r>
          </a:p>
          <a:p>
            <a:pPr lvl="1"/>
            <a:r>
              <a:rPr lang="en-US" b="1" dirty="0" smtClean="0"/>
              <a:t>Now</a:t>
            </a:r>
            <a:r>
              <a:rPr lang="en-US" dirty="0" smtClean="0"/>
              <a:t>, walk away and never come back.</a:t>
            </a:r>
          </a:p>
          <a:p>
            <a:pPr lvl="1"/>
            <a:r>
              <a:rPr lang="en-US" b="1" dirty="0" smtClean="0"/>
              <a:t>Oh</a:t>
            </a:r>
            <a:r>
              <a:rPr lang="en-US" dirty="0" smtClean="0"/>
              <a:t>, I thought you had gone already. </a:t>
            </a:r>
          </a:p>
          <a:p>
            <a:pPr lvl="1"/>
            <a:r>
              <a:rPr lang="en-US" b="1" dirty="0" smtClean="0"/>
              <a:t>Well</a:t>
            </a:r>
            <a:r>
              <a:rPr lang="en-US" dirty="0" smtClean="0"/>
              <a:t>, that was the most awkward situation.</a:t>
            </a:r>
          </a:p>
          <a:p>
            <a:pPr lvl="1"/>
            <a:r>
              <a:rPr lang="en-US" b="1" dirty="0" smtClean="0"/>
              <a:t>Why</a:t>
            </a:r>
            <a:r>
              <a:rPr lang="en-US" dirty="0" smtClean="0"/>
              <a:t>, must you be such a psycho?</a:t>
            </a:r>
          </a:p>
          <a:p>
            <a:pPr lvl="2"/>
            <a:r>
              <a:rPr lang="en-US" dirty="0" smtClean="0"/>
              <a:t>Except when they’re part of the sentence.</a:t>
            </a:r>
          </a:p>
          <a:p>
            <a:pPr lvl="3"/>
            <a:r>
              <a:rPr lang="en-US" i="1" dirty="0" smtClean="0"/>
              <a:t>No one told me he was dead.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Rule #4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Prepositional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 smtClean="0"/>
              <a:t>They start with a preposition- remember those?</a:t>
            </a:r>
          </a:p>
          <a:p>
            <a:pPr lvl="1"/>
            <a:r>
              <a:rPr lang="en-US" dirty="0" smtClean="0"/>
              <a:t>Over, under, around, beside, below, with, with in, in, from, for ….. You should have a list in old notes.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746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 smtClean="0"/>
              <a:t>Around the bend, children were hiding.</a:t>
            </a:r>
          </a:p>
          <a:p>
            <a:endParaRPr lang="en-US" sz="2700" i="1" dirty="0" smtClean="0"/>
          </a:p>
          <a:p>
            <a:r>
              <a:rPr lang="en-US" sz="2700" i="1" dirty="0" smtClean="0"/>
              <a:t>Beside the chair, there was strawberry pie.</a:t>
            </a:r>
          </a:p>
          <a:p>
            <a:endParaRPr lang="en-US" sz="2700" i="1" dirty="0" smtClean="0"/>
          </a:p>
          <a:p>
            <a:r>
              <a:rPr lang="en-US" sz="2700" i="1" dirty="0" smtClean="0"/>
              <a:t>In my life, I’ve made many mistakes.</a:t>
            </a:r>
            <a:endParaRPr lang="en-US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are obvious, I hope.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i="1" dirty="0" smtClean="0"/>
              <a:t>Until the spring, course lists will not be published.</a:t>
            </a:r>
          </a:p>
          <a:p>
            <a:r>
              <a:rPr lang="en-US" i="1" dirty="0" smtClean="0"/>
              <a:t>Inside the gym, was brightly lit and clean.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smtClean="0"/>
              <a:t>Participle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1219200"/>
          </a:xfrm>
        </p:spPr>
        <p:txBody>
          <a:bodyPr/>
          <a:lstStyle/>
          <a:p>
            <a:r>
              <a:rPr lang="en-US" dirty="0" smtClean="0"/>
              <a:t>Remember the verb acting like an adjective?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362200"/>
            <a:ext cx="3378200" cy="1625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4191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Start a phrase with it and you get a participle phrase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Frozen food was everywhere, while we searched for fresh food.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019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Crying babies can be distracting, zombie babies are deadly.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Introductory phrases that end in numbers get a comma.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048000"/>
            <a:ext cx="678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smtClean="0"/>
              <a:t>In room 105, the party is just getting started.</a:t>
            </a:r>
            <a:endParaRPr lang="en-US" sz="25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365"/>
            <a:ext cx="8229600" cy="1143000"/>
          </a:xfrm>
        </p:spPr>
        <p:txBody>
          <a:bodyPr/>
          <a:lstStyle/>
          <a:p>
            <a:r>
              <a:rPr lang="en-US" dirty="0" smtClean="0"/>
              <a:t>Common uses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</a:p>
          <a:p>
            <a:r>
              <a:rPr lang="en-US" dirty="0" smtClean="0"/>
              <a:t>Address</a:t>
            </a:r>
          </a:p>
          <a:p>
            <a:r>
              <a:rPr lang="en-US" dirty="0" smtClean="0"/>
              <a:t>Salutations </a:t>
            </a:r>
          </a:p>
          <a:p>
            <a:r>
              <a:rPr lang="en-US" dirty="0" smtClean="0"/>
              <a:t>Closings</a:t>
            </a:r>
          </a:p>
          <a:p>
            <a:pPr lvl="1"/>
            <a:r>
              <a:rPr lang="en-US" dirty="0" smtClean="0"/>
              <a:t>Check page 854 to refresh your brain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3560" y="76200"/>
            <a:ext cx="15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Rule #5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0999"/>
            <a:ext cx="5164221" cy="53277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cares about commas?</a:t>
            </a:r>
            <a:br>
              <a:rPr lang="en-US" dirty="0" smtClean="0"/>
            </a:br>
            <a:r>
              <a:rPr lang="en-US" dirty="0" smtClean="0"/>
              <a:t>Grandma does!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41"/>
          <a:stretch/>
        </p:blipFill>
        <p:spPr>
          <a:xfrm>
            <a:off x="2209800" y="1600200"/>
            <a:ext cx="4652962" cy="32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57" y="457200"/>
            <a:ext cx="4255978" cy="5668963"/>
          </a:xfrm>
        </p:spPr>
      </p:pic>
      <p:sp>
        <p:nvSpPr>
          <p:cNvPr id="5" name="Smiley Face 4"/>
          <p:cNvSpPr/>
          <p:nvPr/>
        </p:nvSpPr>
        <p:spPr>
          <a:xfrm>
            <a:off x="4470400" y="1752600"/>
            <a:ext cx="3048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 rot="21104043">
            <a:off x="4523593" y="4513753"/>
            <a:ext cx="3048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Rule number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Use commas to separate 3 or more items that are together.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6975" r="8795"/>
          <a:stretch/>
        </p:blipFill>
        <p:spPr>
          <a:xfrm>
            <a:off x="609600" y="2286000"/>
            <a:ext cx="4605052" cy="5439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286000"/>
            <a:ext cx="32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ATTENTION</a:t>
            </a:r>
          </a:p>
          <a:p>
            <a:pPr algn="ctr"/>
            <a:r>
              <a:rPr lang="en-US" sz="3200" b="1" dirty="0" smtClean="0"/>
              <a:t>Toilet </a:t>
            </a:r>
          </a:p>
          <a:p>
            <a:pPr algn="ctr"/>
            <a:r>
              <a:rPr lang="en-US" sz="3200" b="1" dirty="0" smtClean="0"/>
              <a:t>ONLY </a:t>
            </a:r>
          </a:p>
          <a:p>
            <a:pPr algn="ctr"/>
            <a:r>
              <a:rPr lang="en-US" sz="3200" b="1" dirty="0" smtClean="0"/>
              <a:t>For</a:t>
            </a:r>
          </a:p>
          <a:p>
            <a:pPr algn="ctr"/>
            <a:r>
              <a:rPr lang="en-US" sz="3200" b="1" dirty="0" smtClean="0"/>
              <a:t>Disabled,</a:t>
            </a:r>
          </a:p>
          <a:p>
            <a:pPr algn="ctr"/>
            <a:r>
              <a:rPr lang="en-US" sz="3200" b="1" dirty="0" smtClean="0"/>
              <a:t>Elderly,</a:t>
            </a:r>
          </a:p>
          <a:p>
            <a:pPr algn="ctr"/>
            <a:r>
              <a:rPr lang="en-US" sz="3200" b="1" dirty="0" smtClean="0"/>
              <a:t>Pregnant, </a:t>
            </a:r>
          </a:p>
          <a:p>
            <a:pPr algn="ctr"/>
            <a:r>
              <a:rPr lang="en-US" sz="3200" b="1" dirty="0" smtClean="0"/>
              <a:t>Children.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22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includes words, phrases or clauses.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79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buckets for the berries could be </a:t>
            </a:r>
            <a:r>
              <a:rPr lang="en-US" sz="4000" u="sng" dirty="0" smtClean="0"/>
              <a:t>in the garage</a:t>
            </a:r>
            <a:r>
              <a:rPr lang="en-US" sz="4000" dirty="0" smtClean="0"/>
              <a:t> </a:t>
            </a:r>
            <a:r>
              <a:rPr lang="en-US" sz="4000" u="sng" dirty="0" smtClean="0"/>
              <a:t>in the pantry</a:t>
            </a:r>
          </a:p>
          <a:p>
            <a:r>
              <a:rPr lang="en-US" sz="4000" dirty="0" smtClean="0"/>
              <a:t>or </a:t>
            </a:r>
            <a:r>
              <a:rPr lang="en-US" sz="4000" u="sng" dirty="0"/>
              <a:t>o</a:t>
            </a:r>
            <a:r>
              <a:rPr lang="en-US" sz="4000" u="sng" dirty="0" smtClean="0"/>
              <a:t>n the porch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1148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buckets for the berries could be in the garage, in the pantry,</a:t>
            </a:r>
          </a:p>
          <a:p>
            <a:r>
              <a:rPr lang="en-US" sz="4000" dirty="0" smtClean="0"/>
              <a:t>or on the porch.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20213420">
            <a:off x="761999" y="1597966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Wait, is the garage in the pantry?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70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a series of three with one word after the word “and”?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40776"/>
            <a:ext cx="624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often referred to as the Oxford Comma.</a:t>
            </a:r>
          </a:p>
          <a:p>
            <a:r>
              <a:rPr lang="en-US" sz="2000" b="1" dirty="0" smtClean="0"/>
              <a:t>I say use it!</a:t>
            </a:r>
          </a:p>
          <a:p>
            <a:r>
              <a:rPr lang="en-US" dirty="0" smtClean="0"/>
              <a:t>Some teachers don’t. What do you think these children would say?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>
          <a:xfrm>
            <a:off x="2286000" y="2567848"/>
            <a:ext cx="3219450" cy="37641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181600" y="2771882"/>
            <a:ext cx="762000" cy="123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09999" y="3479957"/>
            <a:ext cx="70485" cy="714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0" y="3048000"/>
            <a:ext cx="2590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love cooking, children, and dogs.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2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00038"/>
            <a:ext cx="68151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00038"/>
            <a:ext cx="5845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beating the Steeler, Tim </a:t>
            </a:r>
            <a:r>
              <a:rPr lang="en-US" dirty="0" err="1" smtClean="0"/>
              <a:t>Tebow</a:t>
            </a:r>
            <a:r>
              <a:rPr lang="en-US" dirty="0" smtClean="0"/>
              <a:t> thanked his parents, God, and Mrs. </a:t>
            </a:r>
            <a:r>
              <a:rPr lang="en-US" dirty="0" err="1" smtClean="0"/>
              <a:t>Trunchbull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5800" y="3886200"/>
            <a:ext cx="5845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beating the Steeler, Tim </a:t>
            </a:r>
            <a:r>
              <a:rPr lang="en-US" dirty="0" err="1" smtClean="0"/>
              <a:t>Tebow</a:t>
            </a:r>
            <a:r>
              <a:rPr lang="en-US" dirty="0" smtClean="0"/>
              <a:t> thanked his parents God and Mrs. </a:t>
            </a:r>
            <a:r>
              <a:rPr lang="en-US" dirty="0" err="1" smtClean="0"/>
              <a:t>Trunchbull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/>
          <a:stretch/>
        </p:blipFill>
        <p:spPr bwMode="auto">
          <a:xfrm>
            <a:off x="1752600" y="304800"/>
            <a:ext cx="60182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8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Between </a:t>
            </a:r>
            <a:r>
              <a:rPr lang="en-US" u="sng" dirty="0" smtClean="0"/>
              <a:t>2 adjectives</a:t>
            </a:r>
            <a:r>
              <a:rPr lang="en-US" dirty="0" smtClean="0"/>
              <a:t>  </a:t>
            </a:r>
            <a:r>
              <a:rPr lang="en-US" u="sng" dirty="0" smtClean="0"/>
              <a:t>before a noun</a:t>
            </a:r>
            <a:r>
              <a:rPr lang="en-US" dirty="0" smtClean="0"/>
              <a:t>, when there’s no conjunction.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95304">
            <a:off x="5536527" y="253684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conjunctions?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or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nd</a:t>
            </a:r>
          </a:p>
          <a:p>
            <a:r>
              <a:rPr lang="en-US" b="1" dirty="0" smtClean="0"/>
              <a:t>N</a:t>
            </a:r>
            <a:r>
              <a:rPr lang="en-US" dirty="0" smtClean="0"/>
              <a:t>or</a:t>
            </a:r>
          </a:p>
          <a:p>
            <a:r>
              <a:rPr lang="en-US" b="1" dirty="0" smtClean="0"/>
              <a:t>B</a:t>
            </a:r>
            <a:r>
              <a:rPr lang="en-US" dirty="0" smtClean="0"/>
              <a:t>ut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r</a:t>
            </a:r>
          </a:p>
          <a:p>
            <a:r>
              <a:rPr lang="en-US" b="1" dirty="0" smtClean="0"/>
              <a:t>Y</a:t>
            </a:r>
            <a:r>
              <a:rPr lang="en-US" dirty="0" smtClean="0"/>
              <a:t>et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328979"/>
            <a:ext cx="190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Today was a damp dismal day.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20610369">
            <a:off x="1927642" y="37031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610369">
            <a:off x="1714500" y="42381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10369">
            <a:off x="1508540" y="48238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2057400"/>
            <a:ext cx="914400" cy="1676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27741" y="2057400"/>
            <a:ext cx="1310859" cy="230263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232440" y="2057400"/>
            <a:ext cx="3939760" cy="295109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57150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Today was a damp, dismal day.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7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not sure, try these hints.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If you reverse the adjectives does the sentence still make sense?</a:t>
            </a:r>
          </a:p>
        </p:txBody>
      </p:sp>
      <p:sp>
        <p:nvSpPr>
          <p:cNvPr id="4" name="TextBox 3"/>
          <p:cNvSpPr txBox="1"/>
          <p:nvPr/>
        </p:nvSpPr>
        <p:spPr>
          <a:xfrm rot="20414739">
            <a:off x="2377254" y="379843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YES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0576" y="4760205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Then insert a comma between them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2646" y="2819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Today was a damp dismal day.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20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590</Words>
  <Application>Microsoft Office PowerPoint</Application>
  <PresentationFormat>On-screen Show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Commas, </vt:lpstr>
      <vt:lpstr>Who cares about commas? Grandma does!</vt:lpstr>
      <vt:lpstr>Rule number 1</vt:lpstr>
      <vt:lpstr>This includes words, phrases or clauses.</vt:lpstr>
      <vt:lpstr>What about a series of three with one word after the word “and”?</vt:lpstr>
      <vt:lpstr>PowerPoint Presentation</vt:lpstr>
      <vt:lpstr>PowerPoint Presentation</vt:lpstr>
      <vt:lpstr>Rule #2</vt:lpstr>
      <vt:lpstr>Still not sure, try these hints.</vt:lpstr>
      <vt:lpstr>PowerPoint Presentation</vt:lpstr>
      <vt:lpstr>Rule #3</vt:lpstr>
      <vt:lpstr>Exception</vt:lpstr>
      <vt:lpstr>Introductory Structures</vt:lpstr>
      <vt:lpstr>Prepositional phrases</vt:lpstr>
      <vt:lpstr>Some are obvious, I hope.</vt:lpstr>
      <vt:lpstr>Participle phrases</vt:lpstr>
      <vt:lpstr>And</vt:lpstr>
      <vt:lpstr>Common uses you should know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Commas,</dc:title>
  <dc:creator>Windows User</dc:creator>
  <cp:lastModifiedBy>Windows User</cp:lastModifiedBy>
  <cp:revision>22</cp:revision>
  <dcterms:created xsi:type="dcterms:W3CDTF">2014-04-29T20:39:34Z</dcterms:created>
  <dcterms:modified xsi:type="dcterms:W3CDTF">2014-04-30T18:10:58Z</dcterms:modified>
</cp:coreProperties>
</file>