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6B"/>
    <a:srgbClr val="75C085"/>
    <a:srgbClr val="04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C10-31B7-4B33-AF46-1AFDE2C2EAB7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B931-19AA-47B2-A16F-F14D887652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C10-31B7-4B33-AF46-1AFDE2C2EAB7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B931-19AA-47B2-A16F-F14D8876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C10-31B7-4B33-AF46-1AFDE2C2EAB7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B931-19AA-47B2-A16F-F14D8876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C10-31B7-4B33-AF46-1AFDE2C2EAB7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B931-19AA-47B2-A16F-F14D8876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C10-31B7-4B33-AF46-1AFDE2C2EAB7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B931-19AA-47B2-A16F-F14D8876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C10-31B7-4B33-AF46-1AFDE2C2EAB7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B931-19AA-47B2-A16F-F14D8876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C10-31B7-4B33-AF46-1AFDE2C2EAB7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B931-19AA-47B2-A16F-F14D8876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C10-31B7-4B33-AF46-1AFDE2C2EAB7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B931-19AA-47B2-A16F-F14D8876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C10-31B7-4B33-AF46-1AFDE2C2EAB7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B931-19AA-47B2-A16F-F14D8876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C10-31B7-4B33-AF46-1AFDE2C2EAB7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B931-19AA-47B2-A16F-F14D887652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C10-31B7-4B33-AF46-1AFDE2C2EAB7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B931-19AA-47B2-A16F-F14D887652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E64C10-31B7-4B33-AF46-1AFDE2C2EAB7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7DCB931-19AA-47B2-A16F-F14D8876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junction-junc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2971800"/>
            <a:ext cx="4762500" cy="3286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Conjunctions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44196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It’s a connecting word</a:t>
            </a:r>
            <a:endParaRPr lang="en-US" sz="3600" dirty="0"/>
          </a:p>
        </p:txBody>
      </p:sp>
      <p:pic>
        <p:nvPicPr>
          <p:cNvPr id="6" name="connecte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Coordinating conjunctions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537820"/>
            <a:ext cx="1828800" cy="4525963"/>
          </a:xfrm>
        </p:spPr>
        <p:txBody>
          <a:bodyPr/>
          <a:lstStyle/>
          <a:p>
            <a:r>
              <a:rPr lang="en-US" sz="2800" dirty="0" smtClean="0"/>
              <a:t>For</a:t>
            </a:r>
          </a:p>
          <a:p>
            <a:r>
              <a:rPr lang="en-US" sz="2800" b="1" dirty="0" smtClean="0"/>
              <a:t>And</a:t>
            </a:r>
            <a:endParaRPr lang="en-US" sz="2800" b="1" dirty="0"/>
          </a:p>
          <a:p>
            <a:r>
              <a:rPr lang="en-US" sz="2800" dirty="0" smtClean="0"/>
              <a:t>Nor</a:t>
            </a:r>
          </a:p>
          <a:p>
            <a:endParaRPr lang="en-US" sz="2800" dirty="0" smtClean="0"/>
          </a:p>
          <a:p>
            <a:r>
              <a:rPr lang="en-US" sz="2800" b="1" dirty="0" smtClean="0"/>
              <a:t>But</a:t>
            </a:r>
            <a:endParaRPr lang="en-US" sz="2800" b="1" dirty="0"/>
          </a:p>
          <a:p>
            <a:r>
              <a:rPr lang="en-US" sz="2800" b="1" dirty="0" smtClean="0"/>
              <a:t>Or </a:t>
            </a:r>
          </a:p>
          <a:p>
            <a:r>
              <a:rPr lang="en-US" sz="2800" dirty="0" smtClean="0"/>
              <a:t>Yet</a:t>
            </a:r>
          </a:p>
          <a:p>
            <a:r>
              <a:rPr lang="en-US" sz="2800" dirty="0" smtClean="0"/>
              <a:t>So</a:t>
            </a:r>
            <a:endParaRPr lang="en-US" sz="28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19960" y="1600199"/>
            <a:ext cx="1064137" cy="48320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smtClean="0"/>
              <a:t>F</a:t>
            </a:r>
          </a:p>
          <a:p>
            <a:r>
              <a:rPr lang="en-US" sz="2800" dirty="0" smtClean="0"/>
              <a:t>A</a:t>
            </a:r>
          </a:p>
          <a:p>
            <a:r>
              <a:rPr lang="en-US" sz="2800" dirty="0" smtClean="0"/>
              <a:t>N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</a:t>
            </a:r>
          </a:p>
          <a:p>
            <a:r>
              <a:rPr lang="en-US" sz="2800" dirty="0" smtClean="0"/>
              <a:t>O</a:t>
            </a:r>
          </a:p>
          <a:p>
            <a:r>
              <a:rPr lang="en-US" sz="2800" dirty="0" smtClean="0"/>
              <a:t>Y</a:t>
            </a:r>
          </a:p>
          <a:p>
            <a:r>
              <a:rPr lang="en-US" sz="2800" dirty="0"/>
              <a:t>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56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THEY CONNECT SINGLE WORDS</a:t>
            </a:r>
            <a:br>
              <a:rPr lang="en-US" dirty="0" smtClean="0"/>
            </a:br>
            <a:r>
              <a:rPr lang="en-US" dirty="0" smtClean="0"/>
              <a:t>OR GROUPS OF WORDS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7526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And, But, Or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8179271">
            <a:off x="-72725" y="2418641"/>
            <a:ext cx="2847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Top connectors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819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Milk and honey, bread and butter, peas and rice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3886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Dirty but happy, He's poor but honest, sad but true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876800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Eat this or that, grow thin or fat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017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Nor, yet, for, so</a:t>
            </a:r>
          </a:p>
          <a:p>
            <a:endParaRPr lang="en-US" dirty="0" smtClean="0"/>
          </a:p>
          <a:p>
            <a:r>
              <a:rPr lang="en-US" dirty="0" smtClean="0"/>
              <a:t>They’re kind of fancy and not used as much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17643">
            <a:off x="2866635" y="1034040"/>
            <a:ext cx="350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He is neither sane nor brilliant.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 rot="1101327">
            <a:off x="879503" y="4158111"/>
            <a:ext cx="670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John plays basketball well, yet his favorite sport is badminton.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 rot="20035780">
            <a:off x="5112569" y="2724326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Judy was a racist so it’s no surprise her kids are.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700" dirty="0" smtClean="0"/>
              <a:t>Watch out for for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r>
              <a:rPr lang="en-US" dirty="0" smtClean="0"/>
              <a:t>For is usually a prepositions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090345">
            <a:off x="1455867" y="2268188"/>
            <a:ext cx="495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He’s been famous for many decades.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 rot="370903">
            <a:off x="1143000" y="36576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 has been studying hard for the final exam.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648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Its there to introduce the reason for the part before 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20632710">
            <a:off x="672372" y="4100197"/>
            <a:ext cx="7239000" cy="1477328"/>
          </a:xfrm>
          <a:prstGeom prst="rect">
            <a:avLst/>
          </a:prstGeom>
          <a:solidFill>
            <a:srgbClr val="75C085"/>
          </a:solidFill>
          <a:ln>
            <a:solidFill>
              <a:srgbClr val="042454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John thought he had a good chance to get the job, </a:t>
            </a:r>
            <a:r>
              <a:rPr lang="en-US" sz="3000" u="sng" dirty="0" smtClean="0"/>
              <a:t>for his father was on the company's board of trustees.</a:t>
            </a:r>
          </a:p>
        </p:txBody>
      </p:sp>
      <p:sp>
        <p:nvSpPr>
          <p:cNvPr id="8" name="TextBox 7"/>
          <p:cNvSpPr txBox="1"/>
          <p:nvPr/>
        </p:nvSpPr>
        <p:spPr>
          <a:xfrm rot="20730925">
            <a:off x="592422" y="2006549"/>
            <a:ext cx="7620000" cy="830997"/>
          </a:xfrm>
          <a:prstGeom prst="rect">
            <a:avLst/>
          </a:prstGeom>
          <a:solidFill>
            <a:srgbClr val="75C08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of the visitors were happy just sitting around in the shade, </a:t>
            </a:r>
            <a:r>
              <a:rPr lang="en-US" sz="2400" u="sng" dirty="0" smtClean="0"/>
              <a:t>for it had been a long, dusty journey on the train.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 animBg="1"/>
      <p:bldP spid="7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CORRELATIVE</a:t>
            </a:r>
            <a:r>
              <a:rPr lang="en-US" dirty="0" smtClean="0"/>
              <a:t> </a:t>
            </a:r>
            <a:r>
              <a:rPr lang="en-US" sz="4400" dirty="0" smtClean="0"/>
              <a:t>CONJUNCTIONS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THEY’RE PAIRS OF CONJUNTIONS</a:t>
            </a:r>
          </a:p>
          <a:p>
            <a:endParaRPr lang="en-US" dirty="0"/>
          </a:p>
          <a:p>
            <a:r>
              <a:rPr lang="en-US" dirty="0" smtClean="0"/>
              <a:t>BOTH this AND that</a:t>
            </a:r>
          </a:p>
          <a:p>
            <a:r>
              <a:rPr lang="en-US" dirty="0" smtClean="0"/>
              <a:t>NOT ONLY this/BUT that</a:t>
            </a:r>
          </a:p>
          <a:p>
            <a:r>
              <a:rPr lang="en-US" dirty="0" smtClean="0"/>
              <a:t>EITHER him/OR her</a:t>
            </a:r>
          </a:p>
          <a:p>
            <a:r>
              <a:rPr lang="en-US" dirty="0" smtClean="0"/>
              <a:t>WHETHER you do/OR you don’t</a:t>
            </a:r>
          </a:p>
          <a:p>
            <a:r>
              <a:rPr lang="en-US" dirty="0" smtClean="0"/>
              <a:t>NEITHER the girl/OR the boy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THEY CONNECT SINGLE WORDS</a:t>
            </a:r>
            <a:br>
              <a:rPr lang="en-US" dirty="0" smtClean="0"/>
            </a:br>
            <a:r>
              <a:rPr lang="en-US" dirty="0" smtClean="0"/>
              <a:t>OR GROUPS OF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That’s the same as Coordinating conjunctions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INTERJECTIONS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Strong feeling or emotion</a:t>
            </a:r>
          </a:p>
          <a:p>
            <a:endParaRPr lang="en-US" sz="3200" dirty="0"/>
          </a:p>
          <a:p>
            <a:r>
              <a:rPr lang="en-US" sz="3200" dirty="0" smtClean="0"/>
              <a:t>Usually at beginning of a sentence</a:t>
            </a:r>
          </a:p>
          <a:p>
            <a:r>
              <a:rPr lang="en-US" sz="3200" dirty="0" smtClean="0"/>
              <a:t>Followed by ! Or , when feeling’s not so strong.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108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Here’s some of my favorites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Holy Hannah!</a:t>
            </a:r>
          </a:p>
          <a:p>
            <a:r>
              <a:rPr lang="en-US" dirty="0" smtClean="0"/>
              <a:t>AWW </a:t>
            </a:r>
            <a:r>
              <a:rPr lang="en-US" dirty="0" err="1" smtClean="0"/>
              <a:t>Geeze</a:t>
            </a:r>
            <a:r>
              <a:rPr lang="en-US" dirty="0" smtClean="0"/>
              <a:t>!</a:t>
            </a:r>
          </a:p>
          <a:p>
            <a:r>
              <a:rPr lang="en-US" dirty="0" smtClean="0"/>
              <a:t>Son of a Biscuit!</a:t>
            </a:r>
          </a:p>
          <a:p>
            <a:r>
              <a:rPr lang="en-US" dirty="0" smtClean="0"/>
              <a:t>Damn!</a:t>
            </a:r>
          </a:p>
          <a:p>
            <a:r>
              <a:rPr lang="en-US" dirty="0" smtClean="0"/>
              <a:t>Shoot</a:t>
            </a:r>
            <a:r>
              <a:rPr lang="en-US" dirty="0" smtClean="0"/>
              <a:t>!</a:t>
            </a:r>
          </a:p>
          <a:p>
            <a:r>
              <a:rPr lang="en-US" dirty="0" smtClean="0"/>
              <a:t>Fantastic!</a:t>
            </a:r>
          </a:p>
          <a:p>
            <a:r>
              <a:rPr lang="en-US" dirty="0" smtClean="0"/>
              <a:t>Spectacular!</a:t>
            </a:r>
          </a:p>
          <a:p>
            <a:r>
              <a:rPr lang="en-US" dirty="0" smtClean="0"/>
              <a:t>Yuck!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169</TotalTime>
  <Words>284</Words>
  <Application>Microsoft Office PowerPoint</Application>
  <PresentationFormat>On-screen Show (4:3)</PresentationFormat>
  <Paragraphs>64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Thatch</vt:lpstr>
      <vt:lpstr>Conjunctions</vt:lpstr>
      <vt:lpstr>Coordinating conjunctions</vt:lpstr>
      <vt:lpstr>THEY CONNECT SINGLE WORDS OR GROUPS OF WORDS</vt:lpstr>
      <vt:lpstr>The rest</vt:lpstr>
      <vt:lpstr>Watch out for for</vt:lpstr>
      <vt:lpstr>CORRELATIVE CONJUNCTIONS</vt:lpstr>
      <vt:lpstr>THEY CONNECT SINGLE WORDS OR GROUPS OF WORDS</vt:lpstr>
      <vt:lpstr>INTERJECTIONS</vt:lpstr>
      <vt:lpstr>Here’s some of my favorites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Conjunctions</dc:title>
  <dc:creator>Windows User</dc:creator>
  <cp:lastModifiedBy>Windows User</cp:lastModifiedBy>
  <cp:revision>6</cp:revision>
  <dcterms:created xsi:type="dcterms:W3CDTF">2013-11-20T00:26:40Z</dcterms:created>
  <dcterms:modified xsi:type="dcterms:W3CDTF">2013-11-20T13:18:58Z</dcterms:modified>
</cp:coreProperties>
</file>