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9" r:id="rId2"/>
    <p:sldId id="257" r:id="rId3"/>
    <p:sldId id="274" r:id="rId4"/>
    <p:sldId id="276" r:id="rId5"/>
    <p:sldId id="275" r:id="rId6"/>
    <p:sldId id="272" r:id="rId7"/>
    <p:sldId id="273" r:id="rId8"/>
    <p:sldId id="270" r:id="rId9"/>
    <p:sldId id="258" r:id="rId10"/>
    <p:sldId id="256" r:id="rId11"/>
    <p:sldId id="259" r:id="rId12"/>
    <p:sldId id="271" r:id="rId13"/>
    <p:sldId id="260" r:id="rId14"/>
    <p:sldId id="261" r:id="rId15"/>
    <p:sldId id="262" r:id="rId16"/>
    <p:sldId id="263" r:id="rId17"/>
    <p:sldId id="264" r:id="rId18"/>
    <p:sldId id="265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D2765-25A4-49A0-82B9-904BA9CF120D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DC4AB-50C8-420E-953B-563B5781E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End Monday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DC4AB-50C8-420E-953B-563B5781EF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9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786-BB0F-4910-9D0A-E35A1DF99EDD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7E9-8FEE-4D92-8068-C693070A2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5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786-BB0F-4910-9D0A-E35A1DF99EDD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7E9-8FEE-4D92-8068-C693070A2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0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786-BB0F-4910-9D0A-E35A1DF99EDD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7E9-8FEE-4D92-8068-C693070A2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3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786-BB0F-4910-9D0A-E35A1DF99EDD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7E9-8FEE-4D92-8068-C693070A2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7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786-BB0F-4910-9D0A-E35A1DF99EDD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7E9-8FEE-4D92-8068-C693070A2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786-BB0F-4910-9D0A-E35A1DF99EDD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7E9-8FEE-4D92-8068-C693070A2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0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786-BB0F-4910-9D0A-E35A1DF99EDD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7E9-8FEE-4D92-8068-C693070A2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6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786-BB0F-4910-9D0A-E35A1DF99EDD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7E9-8FEE-4D92-8068-C693070A2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0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786-BB0F-4910-9D0A-E35A1DF99EDD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7E9-8FEE-4D92-8068-C693070A2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3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786-BB0F-4910-9D0A-E35A1DF99EDD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7E9-8FEE-4D92-8068-C693070A2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3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786-BB0F-4910-9D0A-E35A1DF99EDD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7E9-8FEE-4D92-8068-C693070A2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4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9E786-BB0F-4910-9D0A-E35A1DF99EDD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087E9-8FEE-4D92-8068-C693070A2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2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Diagraming sentences</a:t>
            </a:r>
            <a:br>
              <a:rPr lang="en-US" dirty="0" smtClean="0"/>
            </a:br>
            <a:r>
              <a:rPr lang="en-US" dirty="0" smtClean="0"/>
              <a:t>another way to see how it all works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43000" y="3352800"/>
            <a:ext cx="7086600" cy="914400"/>
            <a:chOff x="1066800" y="2514600"/>
            <a:chExt cx="7086600" cy="914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66800" y="3429000"/>
              <a:ext cx="70866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267200" y="2514600"/>
              <a:ext cx="0" cy="914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34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5800"/>
            <a:ext cx="7772400" cy="1470025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other and father sleep.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821266" y="2057400"/>
            <a:ext cx="6400800" cy="1752600"/>
          </a:xfrm>
        </p:spPr>
        <p:txBody>
          <a:bodyPr numCol="2"/>
          <a:lstStyle/>
          <a:p>
            <a:r>
              <a:rPr lang="en-US" b="1" dirty="0" smtClean="0">
                <a:solidFill>
                  <a:schemeClr val="tx1"/>
                </a:solidFill>
              </a:rPr>
              <a:t>Subject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sz="2400" b="1" dirty="0" smtClean="0">
                <a:solidFill>
                  <a:schemeClr val="tx1"/>
                </a:solidFill>
              </a:rPr>
              <a:t>(noun)</a:t>
            </a:r>
            <a:r>
              <a:rPr lang="en-US" b="1" dirty="0" smtClean="0">
                <a:solidFill>
                  <a:schemeClr val="tx1"/>
                </a:solidFill>
              </a:rPr>
              <a:t>	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Predicate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(verb)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85800" y="4199467"/>
            <a:ext cx="7239000" cy="863599"/>
            <a:chOff x="685800" y="4199467"/>
            <a:chExt cx="7239000" cy="86359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4199467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5800" y="5063066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733800" y="4199467"/>
              <a:ext cx="575733" cy="3725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733800" y="4572001"/>
              <a:ext cx="575733" cy="4910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733800" y="4199467"/>
              <a:ext cx="0" cy="8635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309533" y="4572001"/>
              <a:ext cx="361526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/>
        </p:nvCxnSpPr>
        <p:spPr>
          <a:xfrm>
            <a:off x="4309533" y="40386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2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Danny and </a:t>
            </a:r>
            <a:r>
              <a:rPr lang="en-US" dirty="0" err="1" smtClean="0"/>
              <a:t>Nanwa</a:t>
            </a:r>
            <a:r>
              <a:rPr lang="en-US" dirty="0" smtClean="0"/>
              <a:t> shop.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21266" y="2057400"/>
            <a:ext cx="6400800" cy="175260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Subject</a:t>
            </a:r>
          </a:p>
          <a:p>
            <a:r>
              <a:rPr lang="en-US" b="1" smtClean="0"/>
              <a:t>    </a:t>
            </a:r>
            <a:r>
              <a:rPr lang="en-US" sz="2400" b="1" smtClean="0"/>
              <a:t>(noun)</a:t>
            </a:r>
            <a:r>
              <a:rPr lang="en-US" b="1" smtClean="0"/>
              <a:t>	</a:t>
            </a:r>
          </a:p>
          <a:p>
            <a:endParaRPr lang="en-US" b="1" smtClean="0"/>
          </a:p>
          <a:p>
            <a:r>
              <a:rPr lang="en-US" b="1" smtClean="0"/>
              <a:t>Predicate</a:t>
            </a:r>
          </a:p>
          <a:p>
            <a:r>
              <a:rPr lang="en-US" sz="2400" b="1" smtClean="0"/>
              <a:t>(verb)</a:t>
            </a:r>
            <a:endParaRPr lang="en-US" sz="24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685800" y="4199467"/>
            <a:ext cx="7239000" cy="863599"/>
            <a:chOff x="685800" y="4199467"/>
            <a:chExt cx="7239000" cy="86359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4199467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85800" y="5063066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33800" y="4199467"/>
              <a:ext cx="575733" cy="3725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733800" y="4572001"/>
              <a:ext cx="575733" cy="4910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733800" y="4199467"/>
              <a:ext cx="0" cy="8635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309533" y="4572001"/>
              <a:ext cx="361526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371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have two 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 studies and learns.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44139" y="2032000"/>
            <a:ext cx="6400800" cy="175260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Subject</a:t>
            </a:r>
          </a:p>
          <a:p>
            <a:r>
              <a:rPr lang="en-US" b="1" dirty="0" smtClean="0"/>
              <a:t>    </a:t>
            </a:r>
            <a:r>
              <a:rPr lang="en-US" sz="2400" b="1" dirty="0" smtClean="0"/>
              <a:t>(noun)</a:t>
            </a:r>
            <a:r>
              <a:rPr lang="en-US" b="1" dirty="0" smtClean="0"/>
              <a:t>	</a:t>
            </a:r>
          </a:p>
          <a:p>
            <a:endParaRPr lang="en-US" b="1" dirty="0" smtClean="0"/>
          </a:p>
          <a:p>
            <a:r>
              <a:rPr lang="en-US" b="1" dirty="0" smtClean="0"/>
              <a:t>Predicate</a:t>
            </a:r>
          </a:p>
          <a:p>
            <a:r>
              <a:rPr lang="en-US" sz="2400" b="1" dirty="0" smtClean="0"/>
              <a:t>(verb)</a:t>
            </a:r>
            <a:endParaRPr lang="en-US" sz="2400" b="1" dirty="0"/>
          </a:p>
        </p:txBody>
      </p:sp>
      <p:grpSp>
        <p:nvGrpSpPr>
          <p:cNvPr id="5" name="Group 4"/>
          <p:cNvGrpSpPr/>
          <p:nvPr/>
        </p:nvGrpSpPr>
        <p:grpSpPr>
          <a:xfrm flipH="1">
            <a:off x="798361" y="4199467"/>
            <a:ext cx="7086600" cy="863599"/>
            <a:chOff x="685800" y="4199467"/>
            <a:chExt cx="7239000" cy="86359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4199467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85800" y="5063066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33800" y="4199467"/>
              <a:ext cx="575733" cy="3725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733800" y="4572001"/>
              <a:ext cx="575733" cy="4910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733800" y="4199467"/>
              <a:ext cx="0" cy="8635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309533" y="4572001"/>
              <a:ext cx="361526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887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Nora listens and speaks.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44139" y="2032000"/>
            <a:ext cx="6400800" cy="175260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Subject</a:t>
            </a:r>
          </a:p>
          <a:p>
            <a:r>
              <a:rPr lang="en-US" b="1" dirty="0" smtClean="0"/>
              <a:t>    </a:t>
            </a:r>
            <a:r>
              <a:rPr lang="en-US" sz="2400" b="1" dirty="0" smtClean="0"/>
              <a:t>(noun)</a:t>
            </a:r>
            <a:r>
              <a:rPr lang="en-US" b="1" dirty="0" smtClean="0"/>
              <a:t>	</a:t>
            </a:r>
          </a:p>
          <a:p>
            <a:endParaRPr lang="en-US" b="1" dirty="0" smtClean="0"/>
          </a:p>
          <a:p>
            <a:r>
              <a:rPr lang="en-US" b="1" dirty="0" smtClean="0"/>
              <a:t>Predicate</a:t>
            </a:r>
          </a:p>
          <a:p>
            <a:r>
              <a:rPr lang="en-US" sz="2400" b="1" dirty="0" smtClean="0"/>
              <a:t>(verb)</a:t>
            </a:r>
            <a:endParaRPr lang="en-US" sz="2400" b="1" dirty="0"/>
          </a:p>
        </p:txBody>
      </p:sp>
      <p:grpSp>
        <p:nvGrpSpPr>
          <p:cNvPr id="5" name="Group 4"/>
          <p:cNvGrpSpPr/>
          <p:nvPr/>
        </p:nvGrpSpPr>
        <p:grpSpPr>
          <a:xfrm flipH="1">
            <a:off x="798361" y="4199467"/>
            <a:ext cx="7086600" cy="863599"/>
            <a:chOff x="685800" y="4199467"/>
            <a:chExt cx="7239000" cy="86359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4199467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85800" y="5063066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33800" y="4199467"/>
              <a:ext cx="575733" cy="3725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733800" y="4572001"/>
              <a:ext cx="575733" cy="4910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733800" y="4199467"/>
              <a:ext cx="0" cy="8635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309533" y="4572001"/>
              <a:ext cx="361526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909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Samer</a:t>
            </a:r>
            <a:r>
              <a:rPr lang="en-US" dirty="0" smtClean="0"/>
              <a:t> reads and thinks.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44139" y="2032000"/>
            <a:ext cx="6400800" cy="175260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Subject</a:t>
            </a:r>
          </a:p>
          <a:p>
            <a:r>
              <a:rPr lang="en-US" b="1" dirty="0" smtClean="0"/>
              <a:t>    </a:t>
            </a:r>
            <a:r>
              <a:rPr lang="en-US" sz="2400" b="1" dirty="0" smtClean="0"/>
              <a:t>(noun)</a:t>
            </a:r>
            <a:r>
              <a:rPr lang="en-US" b="1" dirty="0" smtClean="0"/>
              <a:t>	</a:t>
            </a:r>
          </a:p>
          <a:p>
            <a:endParaRPr lang="en-US" b="1" dirty="0" smtClean="0"/>
          </a:p>
          <a:p>
            <a:r>
              <a:rPr lang="en-US" b="1" dirty="0" smtClean="0"/>
              <a:t>Predicate</a:t>
            </a:r>
          </a:p>
          <a:p>
            <a:r>
              <a:rPr lang="en-US" sz="2400" b="1" dirty="0" smtClean="0"/>
              <a:t>(verb)</a:t>
            </a:r>
            <a:endParaRPr lang="en-US" sz="2400" b="1" dirty="0"/>
          </a:p>
        </p:txBody>
      </p:sp>
      <p:grpSp>
        <p:nvGrpSpPr>
          <p:cNvPr id="5" name="Group 4"/>
          <p:cNvGrpSpPr/>
          <p:nvPr/>
        </p:nvGrpSpPr>
        <p:grpSpPr>
          <a:xfrm flipH="1">
            <a:off x="798361" y="4199467"/>
            <a:ext cx="7086600" cy="863599"/>
            <a:chOff x="685800" y="4199467"/>
            <a:chExt cx="7239000" cy="86359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4199467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85800" y="5063066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33800" y="4199467"/>
              <a:ext cx="575733" cy="3725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733800" y="4572001"/>
              <a:ext cx="575733" cy="4910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733800" y="4199467"/>
              <a:ext cx="0" cy="8635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309533" y="4572001"/>
              <a:ext cx="361526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49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Maryo</a:t>
            </a:r>
            <a:r>
              <a:rPr lang="en-US" dirty="0" smtClean="0"/>
              <a:t> smiles and helps.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44139" y="2032000"/>
            <a:ext cx="6400800" cy="175260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Subject</a:t>
            </a:r>
          </a:p>
          <a:p>
            <a:r>
              <a:rPr lang="en-US" b="1" dirty="0" smtClean="0"/>
              <a:t>    </a:t>
            </a:r>
            <a:r>
              <a:rPr lang="en-US" sz="2400" b="1" dirty="0" smtClean="0"/>
              <a:t>(noun)</a:t>
            </a:r>
            <a:r>
              <a:rPr lang="en-US" b="1" dirty="0" smtClean="0"/>
              <a:t>	</a:t>
            </a:r>
          </a:p>
          <a:p>
            <a:endParaRPr lang="en-US" b="1" dirty="0" smtClean="0"/>
          </a:p>
          <a:p>
            <a:r>
              <a:rPr lang="en-US" b="1" dirty="0" smtClean="0"/>
              <a:t>Predicate</a:t>
            </a:r>
          </a:p>
          <a:p>
            <a:r>
              <a:rPr lang="en-US" sz="2400" b="1" dirty="0" smtClean="0"/>
              <a:t>(verb)</a:t>
            </a:r>
            <a:endParaRPr lang="en-US" sz="2400" b="1" dirty="0"/>
          </a:p>
        </p:txBody>
      </p:sp>
      <p:grpSp>
        <p:nvGrpSpPr>
          <p:cNvPr id="5" name="Group 4"/>
          <p:cNvGrpSpPr/>
          <p:nvPr/>
        </p:nvGrpSpPr>
        <p:grpSpPr>
          <a:xfrm flipH="1">
            <a:off x="798361" y="4199467"/>
            <a:ext cx="7086600" cy="863599"/>
            <a:chOff x="685800" y="4199467"/>
            <a:chExt cx="7239000" cy="86359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4199467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85800" y="5063066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33800" y="4199467"/>
              <a:ext cx="575733" cy="3725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733800" y="4572001"/>
              <a:ext cx="575733" cy="4910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733800" y="4199467"/>
              <a:ext cx="0" cy="8635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309533" y="4572001"/>
              <a:ext cx="361526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85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Revan</a:t>
            </a:r>
            <a:r>
              <a:rPr lang="en-US" dirty="0" smtClean="0"/>
              <a:t> and </a:t>
            </a:r>
            <a:r>
              <a:rPr lang="en-US" dirty="0" err="1" smtClean="0"/>
              <a:t>Zahraa</a:t>
            </a:r>
            <a:r>
              <a:rPr lang="en-US" dirty="0" smtClean="0"/>
              <a:t> eat and talk.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44139" y="2032000"/>
            <a:ext cx="6400800" cy="175260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Subject</a:t>
            </a:r>
          </a:p>
          <a:p>
            <a:r>
              <a:rPr lang="en-US" b="1" dirty="0" smtClean="0"/>
              <a:t>    </a:t>
            </a:r>
            <a:r>
              <a:rPr lang="en-US" sz="2400" b="1" dirty="0" smtClean="0"/>
              <a:t>(noun)</a:t>
            </a:r>
            <a:r>
              <a:rPr lang="en-US" b="1" dirty="0" smtClean="0"/>
              <a:t>	</a:t>
            </a:r>
          </a:p>
          <a:p>
            <a:endParaRPr lang="en-US" b="1" dirty="0" smtClean="0"/>
          </a:p>
          <a:p>
            <a:r>
              <a:rPr lang="en-US" b="1" dirty="0" smtClean="0"/>
              <a:t>Predicate</a:t>
            </a:r>
          </a:p>
          <a:p>
            <a:r>
              <a:rPr lang="en-US" sz="2400" b="1" dirty="0" smtClean="0"/>
              <a:t>(verb)</a:t>
            </a:r>
            <a:endParaRPr lang="en-US" sz="24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838200" y="4292600"/>
            <a:ext cx="7320100" cy="922866"/>
            <a:chOff x="838200" y="4292600"/>
            <a:chExt cx="7320100" cy="922866"/>
          </a:xfrm>
        </p:grpSpPr>
        <p:grpSp>
          <p:nvGrpSpPr>
            <p:cNvPr id="19" name="Group 18"/>
            <p:cNvGrpSpPr/>
            <p:nvPr/>
          </p:nvGrpSpPr>
          <p:grpSpPr>
            <a:xfrm>
              <a:off x="4610856" y="4292600"/>
              <a:ext cx="3547444" cy="863600"/>
              <a:chOff x="4610856" y="4292600"/>
              <a:chExt cx="3547444" cy="8636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4610856" y="4292601"/>
                <a:ext cx="3547444" cy="863599"/>
                <a:chOff x="4337517" y="4199467"/>
                <a:chExt cx="3547444" cy="863599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flipH="1">
                  <a:off x="4901129" y="4199467"/>
                  <a:ext cx="29838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 flipH="1">
                  <a:off x="4901129" y="5063066"/>
                  <a:ext cx="29838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H="1">
                  <a:off x="4337517" y="4199467"/>
                  <a:ext cx="563612" cy="3725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flipH="1" flipV="1">
                  <a:off x="4337517" y="4572001"/>
                  <a:ext cx="563612" cy="49106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Straight Connector 9"/>
              <p:cNvCxnSpPr/>
              <p:nvPr/>
            </p:nvCxnSpPr>
            <p:spPr>
              <a:xfrm flipH="1">
                <a:off x="5174468" y="4292600"/>
                <a:ext cx="0" cy="8635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 flipH="1">
              <a:off x="838200" y="4351867"/>
              <a:ext cx="3651717" cy="863599"/>
              <a:chOff x="4489917" y="4351867"/>
              <a:chExt cx="3547444" cy="863599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5053529" y="4351867"/>
                <a:ext cx="29838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5053529" y="5215466"/>
                <a:ext cx="29838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4489917" y="4351867"/>
                <a:ext cx="563612" cy="37253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 flipV="1">
                <a:off x="4489917" y="4724401"/>
                <a:ext cx="563612" cy="49106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5053529" y="4351867"/>
                <a:ext cx="0" cy="8635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653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Object</a:t>
            </a:r>
            <a:br>
              <a:rPr lang="en-US" dirty="0" smtClean="0"/>
            </a:br>
            <a:r>
              <a:rPr lang="en-US" dirty="0" smtClean="0"/>
              <a:t>(noun)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5146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Subject + Predicate + </a:t>
            </a:r>
            <a:r>
              <a:rPr lang="en-US" sz="28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or who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= </a:t>
            </a:r>
            <a:r>
              <a:rPr lang="en-US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irect Object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(noun)   +    (verb)                =          (noun)</a:t>
            </a:r>
            <a:endParaRPr lang="en-US" sz="32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351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Jwan</a:t>
            </a:r>
            <a:r>
              <a:rPr lang="en-US" dirty="0" smtClean="0"/>
              <a:t> and </a:t>
            </a:r>
            <a:r>
              <a:rPr lang="en-US" dirty="0" err="1" smtClean="0"/>
              <a:t>Danella</a:t>
            </a:r>
            <a:r>
              <a:rPr lang="en-US" dirty="0" smtClean="0"/>
              <a:t> hit Peter.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64435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Subject + Predicate + </a:t>
            </a:r>
            <a:r>
              <a:rPr lang="en-US" sz="28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or who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= </a:t>
            </a:r>
            <a:r>
              <a:rPr lang="en-US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irect Object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(noun)   +    (verb)                =          (noun)</a:t>
            </a:r>
            <a:endParaRPr lang="en-US" sz="32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02166" y="4140201"/>
            <a:ext cx="7239000" cy="863599"/>
            <a:chOff x="685800" y="4199467"/>
            <a:chExt cx="7239000" cy="863599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85800" y="4199467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85800" y="5063066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33800" y="4199467"/>
              <a:ext cx="575733" cy="3725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733800" y="4572001"/>
              <a:ext cx="575733" cy="4910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733800" y="4199467"/>
              <a:ext cx="0" cy="8635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309533" y="4572001"/>
              <a:ext cx="361526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>
            <a:off x="6781800" y="3962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71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1470025"/>
          </a:xfrm>
        </p:spPr>
        <p:txBody>
          <a:bodyPr/>
          <a:lstStyle/>
          <a:p>
            <a:r>
              <a:rPr lang="en-US" dirty="0" smtClean="0"/>
              <a:t>The mother sleeps.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09800"/>
            <a:ext cx="6400800" cy="1752600"/>
          </a:xfrm>
        </p:spPr>
        <p:txBody>
          <a:bodyPr numCol="2"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Subject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Who or what the sentence is about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sz="2400" b="1" dirty="0" smtClean="0">
                <a:solidFill>
                  <a:schemeClr val="tx1"/>
                </a:solidFill>
              </a:rPr>
              <a:t>(noun)</a:t>
            </a:r>
            <a:r>
              <a:rPr lang="en-US" b="1" dirty="0" smtClean="0">
                <a:solidFill>
                  <a:schemeClr val="tx1"/>
                </a:solidFill>
              </a:rPr>
              <a:t>	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Predicate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What the subject is doing or being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(verb)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14400" y="2286000"/>
            <a:ext cx="7543800" cy="1676400"/>
            <a:chOff x="990600" y="2514600"/>
            <a:chExt cx="7543800" cy="609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90600" y="3124200"/>
              <a:ext cx="7543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43400" y="25146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0372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sentences from the test.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young boy ate the red apple.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expensive watch has stopped.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Next week my grandmother is coming from Korea.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0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have a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Nick read this morning?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00100" y="2819400"/>
            <a:ext cx="7543800" cy="1676400"/>
            <a:chOff x="990600" y="2514600"/>
            <a:chExt cx="7543800" cy="609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90600" y="3124200"/>
              <a:ext cx="7543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43400" y="25146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1066800" y="3678515"/>
            <a:ext cx="201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Nick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33020" y="3524626"/>
            <a:ext cx="30117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Did read this morning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94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Jada’s dog?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00100" y="2819400"/>
            <a:ext cx="7543800" cy="1676400"/>
            <a:chOff x="990600" y="2514600"/>
            <a:chExt cx="7543800" cy="609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90600" y="3124200"/>
              <a:ext cx="7543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43400" y="25146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281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have two 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18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109133" y="2057400"/>
            <a:ext cx="6400800" cy="175260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Subject</a:t>
            </a:r>
          </a:p>
          <a:p>
            <a:r>
              <a:rPr lang="en-US" b="1" dirty="0" smtClean="0"/>
              <a:t>    </a:t>
            </a:r>
            <a:r>
              <a:rPr lang="en-US" sz="2400" b="1" dirty="0" smtClean="0"/>
              <a:t>(noun)</a:t>
            </a:r>
            <a:r>
              <a:rPr lang="en-US" b="1" dirty="0" smtClean="0"/>
              <a:t>	</a:t>
            </a:r>
          </a:p>
          <a:p>
            <a:endParaRPr lang="en-US" b="1" dirty="0" smtClean="0"/>
          </a:p>
          <a:p>
            <a:r>
              <a:rPr lang="en-US" b="1" dirty="0" smtClean="0"/>
              <a:t>Predicate</a:t>
            </a:r>
          </a:p>
          <a:p>
            <a:r>
              <a:rPr lang="en-US" sz="2400" b="1" dirty="0" smtClean="0"/>
              <a:t>(verb)</a:t>
            </a:r>
            <a:endParaRPr lang="en-US" sz="24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685800" y="4199467"/>
            <a:ext cx="7239000" cy="863599"/>
            <a:chOff x="685800" y="4199467"/>
            <a:chExt cx="7239000" cy="86359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4199467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85800" y="5063066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33800" y="4199467"/>
              <a:ext cx="575733" cy="3725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733800" y="4572001"/>
              <a:ext cx="575733" cy="4910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733800" y="4199467"/>
              <a:ext cx="0" cy="8635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309533" y="4572001"/>
              <a:ext cx="361526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209</Words>
  <Application>Microsoft Office PowerPoint</Application>
  <PresentationFormat>On-screen Show (4:3)</PresentationFormat>
  <Paragraphs>74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Aharoni</vt:lpstr>
      <vt:lpstr>Arial</vt:lpstr>
      <vt:lpstr>Calibri</vt:lpstr>
      <vt:lpstr>Office Theme</vt:lpstr>
      <vt:lpstr>Diagraming sentences another way to see how it all works</vt:lpstr>
      <vt:lpstr>The mother sleeps.</vt:lpstr>
      <vt:lpstr>Let’s try sentences from the test.</vt:lpstr>
      <vt:lpstr>My expensive watch has stopped.</vt:lpstr>
      <vt:lpstr>Next week my grandmother is coming from Korea.</vt:lpstr>
      <vt:lpstr>When you have a question</vt:lpstr>
      <vt:lpstr>How is Jada’s dog?</vt:lpstr>
      <vt:lpstr>When you have two subjects</vt:lpstr>
      <vt:lpstr>PowerPoint Presentation</vt:lpstr>
      <vt:lpstr>Mother and father sleep.</vt:lpstr>
      <vt:lpstr>Danny and Nanwa shop.</vt:lpstr>
      <vt:lpstr>When you have two predicates</vt:lpstr>
      <vt:lpstr>Peter studies and learns.</vt:lpstr>
      <vt:lpstr>Nora listens and speaks.</vt:lpstr>
      <vt:lpstr>Samer reads and thinks.</vt:lpstr>
      <vt:lpstr>Maryo smiles and helps.</vt:lpstr>
      <vt:lpstr>Revan and Zahraa eat and talk.</vt:lpstr>
      <vt:lpstr>Direct Object (noun)</vt:lpstr>
      <vt:lpstr>Jwan and Danella hit Peter.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mother sleeps.</dc:title>
  <dc:creator>Windows User</dc:creator>
  <cp:lastModifiedBy>JENNIFER STANCZYK</cp:lastModifiedBy>
  <cp:revision>13</cp:revision>
  <dcterms:created xsi:type="dcterms:W3CDTF">2016-03-30T13:44:40Z</dcterms:created>
  <dcterms:modified xsi:type="dcterms:W3CDTF">2016-10-10T18:11:46Z</dcterms:modified>
</cp:coreProperties>
</file>