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78" r:id="rId10"/>
    <p:sldId id="279" r:id="rId11"/>
    <p:sldId id="280" r:id="rId12"/>
    <p:sldId id="267" r:id="rId13"/>
    <p:sldId id="266" r:id="rId14"/>
    <p:sldId id="265" r:id="rId15"/>
    <p:sldId id="268" r:id="rId16"/>
    <p:sldId id="269" r:id="rId17"/>
    <p:sldId id="270" r:id="rId18"/>
    <p:sldId id="277" r:id="rId19"/>
    <p:sldId id="275" r:id="rId20"/>
    <p:sldId id="276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STANCZYK" initials="JS" lastIdx="1" clrIdx="0">
    <p:extLst>
      <p:ext uri="{19B8F6BF-5375-455C-9EA6-DF929625EA0E}">
        <p15:presenceInfo xmlns:p15="http://schemas.microsoft.com/office/powerpoint/2012/main" userId="JENNIFER STANCZY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201BC-3898-4E13-8A9E-BE1702CF84D9}" type="datetimeFigureOut">
              <a:rPr lang="en-US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CA2E0-63C0-41D5-BFA2-1BCBC3E7522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16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42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42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34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1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66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20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78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6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3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23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4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07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CA2E0-63C0-41D5-BFA2-1BCBC3E75221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4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4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2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4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5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9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4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0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6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7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Being Greek wasn't such a great deal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IF YOU WERE GREEK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WAS NO GOOGLE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225608"/>
            <a:ext cx="5708581" cy="3682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55" y="3367318"/>
            <a:ext cx="5510356" cy="30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LITTLE SCREENS</a:t>
            </a:r>
          </a:p>
        </p:txBody>
      </p:sp>
      <p:pic>
        <p:nvPicPr>
          <p:cNvPr id="5" name="Picture Placeholder 4" descr="WHERE MY PHON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903" b="3903"/>
          <a:stretch>
            <a:fillRect/>
          </a:stretch>
        </p:blipFill>
        <p:spPr>
          <a:xfrm>
            <a:off x="3512587" y="539061"/>
            <a:ext cx="8115230" cy="53309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 rot="626754">
            <a:off x="8147863" y="95428"/>
            <a:ext cx="1878585" cy="1838739"/>
          </a:xfrm>
          <a:prstGeom prst="cloudCallout">
            <a:avLst>
              <a:gd name="adj1" fmla="val -75155"/>
              <a:gd name="adj2" fmla="val 25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Why isn’t she  texting back?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670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NO BIG SCREENS</a:t>
            </a:r>
          </a:p>
        </p:txBody>
      </p:sp>
      <p:pic>
        <p:nvPicPr>
          <p:cNvPr id="5" name="Picture Placeholder 4" descr="Samsung-Curved-TV-14.jpg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1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NO GIANT FLAT SCREEN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NETFLIX.jpg"/>
          <p:cNvPicPr>
            <a:picLocks noChangeAspect="1"/>
          </p:cNvPicPr>
          <p:nvPr/>
        </p:nvPicPr>
        <p:blipFill rotWithShape="1">
          <a:blip r:embed="rId3"/>
          <a:srcRect l="13207" r="13278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1797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THERE WAS </a:t>
            </a:r>
            <a:r>
              <a:rPr lang="en-US" dirty="0" smtClean="0"/>
              <a:t>NO</a:t>
            </a:r>
            <a:br>
              <a:rPr lang="en-US" dirty="0" smtClean="0"/>
            </a:br>
            <a:r>
              <a:rPr lang="en-US" dirty="0" smtClean="0"/>
              <a:t>NETFLIX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51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NO PICTURES</a:t>
            </a:r>
          </a:p>
        </p:txBody>
      </p:sp>
      <p:pic>
        <p:nvPicPr>
          <p:cNvPr id="5" name="Picture Placeholder 4" descr="SNAP.jpg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6782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 INSTAGRAM,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 GREEK FILTER ON SNAP CHAT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NO PHOTOS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NO RADIOS</a:t>
            </a:r>
          </a:p>
        </p:txBody>
      </p:sp>
      <p:pic>
        <p:nvPicPr>
          <p:cNvPr id="5" name="Picture Placeholder 4" descr="RADIO.jpg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10" r="1006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cap="all" dirty="0" smtClean="0">
                <a:solidFill>
                  <a:schemeClr val="tx1"/>
                </a:solidFill>
              </a:rPr>
              <a:t>They didn’t even have cool boom boxes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cap="all" dirty="0" smtClean="0">
                <a:solidFill>
                  <a:schemeClr val="tx1"/>
                </a:solidFill>
              </a:rPr>
              <a:t>Or car radios</a:t>
            </a:r>
            <a:endParaRPr lang="en-US" sz="36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NOT EVEN MANY BOOKS</a:t>
            </a:r>
          </a:p>
        </p:txBody>
      </p:sp>
      <p:pic>
        <p:nvPicPr>
          <p:cNvPr id="5" name="Picture Placeholder 4" descr="HERO BOOK.jpg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904" r="827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NO KINDLE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NO WAP PAD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NO BOOKS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HELL MOST OF THEM COULDN’T EVEN READ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2999"/>
            <a:ext cx="10418594" cy="4462671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THEY JUST DIDN’T KNOW MUCH MORE THAN WHAT THEY SAW EVERYDAY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AND WHAT THEY WERE TOLD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rsey-Devil-520x2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415336"/>
            <a:ext cx="7486405" cy="4023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04" y="640081"/>
            <a:ext cx="3141664" cy="557445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100" dirty="0">
                <a:solidFill>
                  <a:schemeClr val="tx1"/>
                </a:solidFill>
                <a:latin typeface="Calibri Light"/>
              </a:rPr>
              <a:t/>
            </a:r>
            <a:br>
              <a:rPr lang="EN-US" sz="4100" dirty="0">
                <a:solidFill>
                  <a:schemeClr val="tx1"/>
                </a:solidFill>
                <a:latin typeface="Calibri Light"/>
              </a:rPr>
            </a:br>
            <a:r>
              <a:rPr lang="EN-US" sz="4100" dirty="0">
                <a:solidFill>
                  <a:schemeClr val="tx1"/>
                </a:solidFill>
                <a:latin typeface="Calibri Light"/>
              </a:rPr>
              <a:t> </a:t>
            </a:r>
            <a:r>
              <a:rPr lang="en-US" sz="4100" dirty="0">
                <a:solidFill>
                  <a:schemeClr val="tx1"/>
                </a:solidFill>
              </a:rPr>
              <a:t/>
            </a:r>
            <a:br>
              <a:rPr lang="en-US" sz="4100" dirty="0">
                <a:solidFill>
                  <a:schemeClr val="tx1"/>
                </a:solidFill>
              </a:rPr>
            </a:br>
            <a:r>
              <a:rPr lang="en-US" sz="4100" dirty="0">
                <a:solidFill>
                  <a:schemeClr val="tx1"/>
                </a:solidFill>
              </a:rPr>
              <a:t/>
            </a:r>
            <a:br>
              <a:rPr lang="en-US" sz="4100" dirty="0">
                <a:solidFill>
                  <a:schemeClr val="tx1"/>
                </a:solidFill>
              </a:rPr>
            </a:br>
            <a:endParaRPr lang="en-US" sz="4100" dirty="0">
              <a:solidFill>
                <a:schemeClr val="tx1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15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were two types of Greeks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wealthy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Everyone else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12" y="1822903"/>
            <a:ext cx="2264297" cy="2995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09" y="1635125"/>
            <a:ext cx="2204950" cy="31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7397098" cy="237744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THE GUYS IN POWER NEEDED TO DO 2 THINGS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7973568" cy="23225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1. KEEP THE PEOPLE IN LINE</a:t>
            </a:r>
            <a:endParaRPr lang="EN-US" sz="3600" dirty="0">
              <a:solidFill>
                <a:schemeClr val="tx1"/>
              </a:solidFill>
              <a:latin typeface="Calibri"/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2. KEEP THE </a:t>
            </a:r>
            <a:r>
              <a:rPr lang="EN-US" sz="3200" dirty="0" smtClean="0">
                <a:solidFill>
                  <a:schemeClr val="tx1"/>
                </a:solidFill>
              </a:rPr>
              <a:t>PEOPLE </a:t>
            </a:r>
            <a:r>
              <a:rPr lang="EN-US" sz="3200" dirty="0">
                <a:solidFill>
                  <a:schemeClr val="tx1"/>
                </a:solidFill>
              </a:rPr>
              <a:t>FROM THINKING TOO MUCH</a:t>
            </a:r>
          </a:p>
        </p:txBody>
      </p:sp>
    </p:spTree>
    <p:extLst>
      <p:ext uri="{BB962C8B-B14F-4D97-AF65-F5344CB8AC3E}">
        <p14:creationId xmlns:p14="http://schemas.microsoft.com/office/powerpoint/2010/main" val="34264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THEY GOT DUDES LIKE HOMER</a:t>
            </a:r>
          </a:p>
        </p:txBody>
      </p:sp>
      <p:pic>
        <p:nvPicPr>
          <p:cNvPr id="5" name="Picture Placeholder 4" descr="HOMER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156" b="171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THAT HOMER</a:t>
            </a:r>
          </a:p>
        </p:txBody>
      </p:sp>
      <p:pic>
        <p:nvPicPr>
          <p:cNvPr id="5" name="Picture Placeholder 4" descr="HOMER 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156" b="171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 WAS A STORYTELLER</a:t>
            </a:r>
          </a:p>
        </p:txBody>
      </p:sp>
      <p:pic>
        <p:nvPicPr>
          <p:cNvPr id="5" name="Picture Placeholder 4" descr="14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678" b="166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AND HE SCARED THE CRAP OUT OF PEOPLE.</a:t>
            </a:r>
          </a:p>
        </p:txBody>
      </p:sp>
    </p:spTree>
    <p:extLst>
      <p:ext uri="{BB962C8B-B14F-4D97-AF65-F5344CB8AC3E}">
        <p14:creationId xmlns:p14="http://schemas.microsoft.com/office/powerpoint/2010/main" val="2554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Wealthy were in charge</a:t>
            </a:r>
          </a:p>
        </p:txBody>
      </p:sp>
      <p:pic>
        <p:nvPicPr>
          <p:cNvPr id="4" name="Content Placeholder 3" descr="fancy gree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-247650"/>
            <a:ext cx="11514591" cy="7765266"/>
          </a:xfrm>
        </p:spPr>
      </p:pic>
      <p:sp>
        <p:nvSpPr>
          <p:cNvPr id="5" name="TextBox 4"/>
          <p:cNvSpPr txBox="1"/>
          <p:nvPr/>
        </p:nvSpPr>
        <p:spPr>
          <a:xfrm>
            <a:off x="6210300" y="-28575"/>
            <a:ext cx="5584371" cy="156966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4800"/>
              <a:t>They had fancy parties</a:t>
            </a:r>
          </a:p>
        </p:txBody>
      </p:sp>
    </p:spTree>
    <p:extLst>
      <p:ext uri="{BB962C8B-B14F-4D97-AF65-F5344CB8AC3E}">
        <p14:creationId xmlns:p14="http://schemas.microsoft.com/office/powerpoint/2010/main" val="36737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eece fanc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6106" y="-85725"/>
            <a:ext cx="9370596" cy="6854805"/>
          </a:xfrm>
        </p:spPr>
      </p:pic>
      <p:sp>
        <p:nvSpPr>
          <p:cNvPr id="6" name="TextBox 5"/>
          <p:cNvSpPr txBox="1"/>
          <p:nvPr/>
        </p:nvSpPr>
        <p:spPr>
          <a:xfrm>
            <a:off x="5086350" y="4752975"/>
            <a:ext cx="5976257" cy="1754326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5400"/>
              <a:t>AND DIDN'T WORRY ABOUT MUCH</a:t>
            </a:r>
            <a:endParaRPr lang="en-US" sz="54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4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1876425"/>
            <a:ext cx="2694441" cy="1538288"/>
          </a:xfrm>
        </p:spPr>
        <p:txBody>
          <a:bodyPr>
            <a:normAutofit fontScale="90000"/>
          </a:bodyPr>
          <a:lstStyle/>
          <a:p>
            <a:r>
              <a:rPr lang="en-US"/>
              <a:t>EVERYONE </a:t>
            </a:r>
            <a:br>
              <a:rPr lang="en-US"/>
            </a:br>
            <a:r>
              <a:rPr lang="en-US"/>
              <a:t>ELSE WAS POOR</a:t>
            </a:r>
          </a:p>
        </p:txBody>
      </p:sp>
      <p:pic>
        <p:nvPicPr>
          <p:cNvPr id="4" name="Content Placeholder 3" descr="sad gree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8075" y="520722"/>
            <a:ext cx="7635317" cy="5726091"/>
          </a:xfrm>
        </p:spPr>
      </p:pic>
      <p:sp>
        <p:nvSpPr>
          <p:cNvPr id="6" name="Speech Bubble: Rectangle with Corners Rounded 5"/>
          <p:cNvSpPr/>
          <p:nvPr/>
        </p:nvSpPr>
        <p:spPr>
          <a:xfrm>
            <a:off x="7058025" y="333375"/>
            <a:ext cx="1437367" cy="115093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THIS SUCKS</a:t>
            </a:r>
          </a:p>
        </p:txBody>
      </p:sp>
    </p:spTree>
    <p:extLst>
      <p:ext uri="{BB962C8B-B14F-4D97-AF65-F5344CB8AC3E}">
        <p14:creationId xmlns:p14="http://schemas.microsoft.com/office/powerpoint/2010/main" val="26047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623786"/>
            <a:ext cx="30826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YOU WERE EITHER A SLAVE</a:t>
            </a:r>
          </a:p>
        </p:txBody>
      </p:sp>
      <p:pic>
        <p:nvPicPr>
          <p:cNvPr id="6" name="Content Placeholder 5" descr="greek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1025" y="895350"/>
            <a:ext cx="7461851" cy="5588971"/>
          </a:xfrm>
        </p:spPr>
      </p:pic>
    </p:spTree>
    <p:extLst>
      <p:ext uri="{BB962C8B-B14F-4D97-AF65-F5344CB8AC3E}">
        <p14:creationId xmlns:p14="http://schemas.microsoft.com/office/powerpoint/2010/main" val="3189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ODY GREEKS.jpg"/>
          <p:cNvPicPr>
            <a:picLocks noChangeAspect="1"/>
          </p:cNvPicPr>
          <p:nvPr/>
        </p:nvPicPr>
        <p:blipFill rotWithShape="1">
          <a:blip r:embed="rId3"/>
          <a:srcRect t="163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n-US" sz="4000">
                <a:latin typeface="Calibri Light"/>
              </a:rPr>
              <a:t>SOME SOLDIER SENT TO DIE</a:t>
            </a:r>
          </a:p>
        </p:txBody>
      </p:sp>
    </p:spTree>
    <p:extLst>
      <p:ext uri="{BB962C8B-B14F-4D97-AF65-F5344CB8AC3E}">
        <p14:creationId xmlns:p14="http://schemas.microsoft.com/office/powerpoint/2010/main" val="28777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working Greeks.jpg"/>
          <p:cNvPicPr>
            <a:picLocks noChangeAspect="1"/>
          </p:cNvPicPr>
          <p:nvPr/>
        </p:nvPicPr>
        <p:blipFill rotWithShape="1">
          <a:blip r:embed="rId3"/>
          <a:srcRect l="7207" r="22425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082"/>
            <a:ext cx="3667125" cy="3719059"/>
          </a:xfrm>
        </p:spPr>
        <p:txBody>
          <a:bodyPr>
            <a:normAutofit/>
          </a:bodyPr>
          <a:lstStyle/>
          <a:p>
            <a:r>
              <a:rPr lang="en-US" dirty="0"/>
              <a:t>OR SOME POOR SUCKER TRYING TO MAKE A BUCK</a:t>
            </a:r>
          </a:p>
        </p:txBody>
      </p:sp>
    </p:spTree>
    <p:extLst>
      <p:ext uri="{BB962C8B-B14F-4D97-AF65-F5344CB8AC3E}">
        <p14:creationId xmlns:p14="http://schemas.microsoft.com/office/powerpoint/2010/main" val="34379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MY LIFE SUCKED THAT HARD I MIGHT TRY TO CHANGE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cap="all" dirty="0" smtClean="0"/>
              <a:t>Today I could hop on google find a new town, new job, plan my trip, check the weather, start a protest, find my long lost brothers…</a:t>
            </a:r>
            <a:endParaRPr lang="en-US" sz="3200" cap="all" dirty="0"/>
          </a:p>
        </p:txBody>
      </p:sp>
    </p:spTree>
    <p:extLst>
      <p:ext uri="{BB962C8B-B14F-4D97-AF65-F5344CB8AC3E}">
        <p14:creationId xmlns:p14="http://schemas.microsoft.com/office/powerpoint/2010/main" val="35030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245</Words>
  <Application>Microsoft Office PowerPoint</Application>
  <PresentationFormat>Widescreen</PresentationFormat>
  <Paragraphs>61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Corbel</vt:lpstr>
      <vt:lpstr>Wingdings 2</vt:lpstr>
      <vt:lpstr>Frame</vt:lpstr>
      <vt:lpstr>Being Greek wasn't such a great deal</vt:lpstr>
      <vt:lpstr>There were two types of Greeks</vt:lpstr>
      <vt:lpstr>The Wealthy were in charge</vt:lpstr>
      <vt:lpstr>PowerPoint Presentation</vt:lpstr>
      <vt:lpstr>EVERYONE  ELSE WAS POOR</vt:lpstr>
      <vt:lpstr>YOU WERE EITHER A SLAVE</vt:lpstr>
      <vt:lpstr>SOME SOLDIER SENT TO DIE</vt:lpstr>
      <vt:lpstr>OR SOME POOR SUCKER TRYING TO MAKE A BUCK</vt:lpstr>
      <vt:lpstr>IF MY LIFE SUCKED THAT HARD I MIGHT TRY TO CHANGE IT</vt:lpstr>
      <vt:lpstr>BUT IF YOU WERE GREEK</vt:lpstr>
      <vt:lpstr>THERE WAS NO GOOGLE</vt:lpstr>
      <vt:lpstr>NO LITTLE SCREENS</vt:lpstr>
      <vt:lpstr>NO BIG SCREENS</vt:lpstr>
      <vt:lpstr>THERE WAS NO NETFLIX</vt:lpstr>
      <vt:lpstr>NO PICTURES</vt:lpstr>
      <vt:lpstr>NO RADIOS</vt:lpstr>
      <vt:lpstr>NOT EVEN MANY BOOKS</vt:lpstr>
      <vt:lpstr>THEY JUST DIDN’T KNOW MUCH MORE THAN WHAT THEY SAW EVERYDAY AND WHAT THEY WERE TOLD </vt:lpstr>
      <vt:lpstr>    </vt:lpstr>
      <vt:lpstr>THE GUYS IN POWER NEEDED TO DO 2 THINGS</vt:lpstr>
      <vt:lpstr>SO THEY GOT DUDES LIKE HOMER</vt:lpstr>
      <vt:lpstr>NOT THAT HOMER</vt:lpstr>
      <vt:lpstr>HE WAS A STORYTELLER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Greek wasn't such a great deal</dc:title>
  <dc:creator>Warren</dc:creator>
  <cp:lastModifiedBy>JENNIFER STANCZYK</cp:lastModifiedBy>
  <cp:revision>6</cp:revision>
  <dcterms:modified xsi:type="dcterms:W3CDTF">2017-01-26T19:02:04Z</dcterms:modified>
</cp:coreProperties>
</file>