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2" r:id="rId2"/>
    <p:sldId id="257" r:id="rId3"/>
    <p:sldId id="256" r:id="rId4"/>
    <p:sldId id="258" r:id="rId5"/>
    <p:sldId id="259" r:id="rId6"/>
    <p:sldId id="260" r:id="rId7"/>
    <p:sldId id="261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5229" autoAdjust="0"/>
  </p:normalViewPr>
  <p:slideViewPr>
    <p:cSldViewPr snapToGrid="0" snapToObjects="1">
      <p:cViewPr>
        <p:scale>
          <a:sx n="49" d="100"/>
          <a:sy n="49" d="100"/>
        </p:scale>
        <p:origin x="-1590" y="-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242C0-AE8F-C440-95D4-A7A48B7F2214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E27D3-1241-F147-94D1-DD043C43D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52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Sleep</a:t>
            </a:r>
          </a:p>
          <a:p>
            <a:r>
              <a:rPr lang="en-US" dirty="0" smtClean="0"/>
              <a:t>Food</a:t>
            </a:r>
          </a:p>
          <a:p>
            <a:r>
              <a:rPr lang="en-US" dirty="0" smtClean="0"/>
              <a:t>Pen and paper</a:t>
            </a:r>
          </a:p>
          <a:p>
            <a:r>
              <a:rPr lang="en-US" dirty="0" smtClean="0"/>
              <a:t>Asking questions</a:t>
            </a:r>
          </a:p>
          <a:p>
            <a:r>
              <a:rPr lang="en-US" dirty="0" smtClean="0"/>
              <a:t>Eliminating distractions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E27D3-1241-F147-94D1-DD043C43DF9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Attendance</a:t>
            </a:r>
          </a:p>
          <a:p>
            <a:r>
              <a:rPr lang="en-US" dirty="0" smtClean="0"/>
              <a:t>Phones</a:t>
            </a:r>
          </a:p>
          <a:p>
            <a:r>
              <a:rPr lang="en-US" dirty="0" smtClean="0"/>
              <a:t>Life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E27D3-1241-F147-94D1-DD043C43DF9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E27D3-1241-F147-94D1-DD043C43DF9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E27D3-1241-F147-94D1-DD043C43DF9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E340-0E62-4541-A8BB-BA924B05C866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2515-7C2F-8C43-9D9F-5B7DD9FECD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E340-0E62-4541-A8BB-BA924B05C866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2515-7C2F-8C43-9D9F-5B7DD9FECD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E340-0E62-4541-A8BB-BA924B05C866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2515-7C2F-8C43-9D9F-5B7DD9FECD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E340-0E62-4541-A8BB-BA924B05C866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2515-7C2F-8C43-9D9F-5B7DD9FECD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E340-0E62-4541-A8BB-BA924B05C866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2515-7C2F-8C43-9D9F-5B7DD9FECD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E340-0E62-4541-A8BB-BA924B05C866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2515-7C2F-8C43-9D9F-5B7DD9FECD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E340-0E62-4541-A8BB-BA924B05C866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2515-7C2F-8C43-9D9F-5B7DD9FECD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E340-0E62-4541-A8BB-BA924B05C866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2515-7C2F-8C43-9D9F-5B7DD9FECD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E340-0E62-4541-A8BB-BA924B05C866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2515-7C2F-8C43-9D9F-5B7DD9FECD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E340-0E62-4541-A8BB-BA924B05C866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2515-7C2F-8C43-9D9F-5B7DD9FECD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E340-0E62-4541-A8BB-BA924B05C866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2515-7C2F-8C43-9D9F-5B7DD9FECD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CE340-0E62-4541-A8BB-BA924B05C866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72515-7C2F-8C43-9D9F-5B7DD9FECDB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01-07- I Will Surviv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3294"/>
            <a:ext cx="7772400" cy="1470025"/>
          </a:xfrm>
        </p:spPr>
        <p:txBody>
          <a:bodyPr/>
          <a:lstStyle/>
          <a:p>
            <a:r>
              <a:rPr lang="en-US" dirty="0" smtClean="0"/>
              <a:t>How’s that working for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74471"/>
            <a:ext cx="6400800" cy="1752600"/>
          </a:xfrm>
        </p:spPr>
        <p:txBody>
          <a:bodyPr/>
          <a:lstStyle/>
          <a:p>
            <a:r>
              <a:rPr lang="en-US" dirty="0" smtClean="0"/>
              <a:t>How do you feel about your first quarter?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17060" y="4427071"/>
            <a:ext cx="50591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How long have you felt that way?</a:t>
            </a:r>
          </a:p>
          <a:p>
            <a:r>
              <a:rPr lang="en-US" sz="2600" dirty="0" smtClean="0"/>
              <a:t>Will you always feel that way?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 smtClean="0"/>
              <a:t>Could you have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0425"/>
            <a:ext cx="6400800" cy="1752600"/>
          </a:xfrm>
        </p:spPr>
        <p:txBody>
          <a:bodyPr/>
          <a:lstStyle/>
          <a:p>
            <a:r>
              <a:rPr lang="en-US" dirty="0" smtClean="0"/>
              <a:t>Done better on that homework</a:t>
            </a:r>
          </a:p>
          <a:p>
            <a:r>
              <a:rPr lang="en-US" dirty="0" smtClean="0"/>
              <a:t>Done better on that test</a:t>
            </a:r>
          </a:p>
          <a:p>
            <a:r>
              <a:rPr lang="en-US" dirty="0" smtClean="0"/>
              <a:t>Done better in that class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dirty="0" smtClean="0"/>
              <a:t>How’s that working for you?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20471"/>
            <a:ext cx="6400800" cy="1752600"/>
          </a:xfrm>
        </p:spPr>
        <p:txBody>
          <a:bodyPr/>
          <a:lstStyle/>
          <a:p>
            <a:r>
              <a:rPr lang="en-US" dirty="0" smtClean="0"/>
              <a:t>How to turn it around this quarter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74470"/>
            <a:ext cx="6400800" cy="298823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day’s targets</a:t>
            </a:r>
          </a:p>
          <a:p>
            <a:r>
              <a:rPr lang="en-US" dirty="0" smtClean="0"/>
              <a:t>The teacher</a:t>
            </a:r>
          </a:p>
          <a:p>
            <a:r>
              <a:rPr lang="en-US" dirty="0" smtClean="0"/>
              <a:t>The lesson</a:t>
            </a:r>
          </a:p>
          <a:p>
            <a:r>
              <a:rPr lang="en-US" dirty="0" smtClean="0"/>
              <a:t>The homework</a:t>
            </a:r>
          </a:p>
          <a:p>
            <a:r>
              <a:rPr lang="en-US" dirty="0" smtClean="0"/>
              <a:t>The test</a:t>
            </a:r>
          </a:p>
          <a:p>
            <a:r>
              <a:rPr lang="en-US" dirty="0" smtClean="0"/>
              <a:t>The future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60399"/>
            <a:ext cx="7772400" cy="1470025"/>
          </a:xfrm>
        </p:spPr>
        <p:txBody>
          <a:bodyPr/>
          <a:lstStyle/>
          <a:p>
            <a:r>
              <a:rPr lang="en-US" dirty="0" smtClean="0"/>
              <a:t>You need to be focused on what’s in front of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1412"/>
            <a:ext cx="7772400" cy="1470025"/>
          </a:xfrm>
        </p:spPr>
        <p:txBody>
          <a:bodyPr/>
          <a:lstStyle/>
          <a:p>
            <a:r>
              <a:rPr lang="en-US" dirty="0" smtClean="0"/>
              <a:t>What can keep us focused?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81437"/>
            <a:ext cx="6400800" cy="3191622"/>
          </a:xfrm>
        </p:spPr>
        <p:txBody>
          <a:bodyPr>
            <a:normAutofit/>
          </a:bodyPr>
          <a:lstStyle/>
          <a:p>
            <a:r>
              <a:rPr lang="en-US" dirty="0" smtClean="0"/>
              <a:t>Sleep</a:t>
            </a:r>
          </a:p>
          <a:p>
            <a:r>
              <a:rPr lang="en-US" dirty="0" smtClean="0"/>
              <a:t>Food</a:t>
            </a:r>
          </a:p>
          <a:p>
            <a:r>
              <a:rPr lang="en-US" dirty="0" smtClean="0"/>
              <a:t>Pen and paper</a:t>
            </a:r>
          </a:p>
          <a:p>
            <a:r>
              <a:rPr lang="en-US" dirty="0" smtClean="0"/>
              <a:t>Asking questions</a:t>
            </a:r>
          </a:p>
          <a:p>
            <a:r>
              <a:rPr lang="en-US" dirty="0" smtClean="0"/>
              <a:t>Eliminating distractions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80353"/>
            <a:ext cx="7772400" cy="1470025"/>
          </a:xfrm>
        </p:spPr>
        <p:txBody>
          <a:bodyPr/>
          <a:lstStyle/>
          <a:p>
            <a:r>
              <a:rPr lang="en-US" dirty="0" smtClean="0"/>
              <a:t>Distractions?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50377"/>
            <a:ext cx="6400800" cy="2818093"/>
          </a:xfrm>
        </p:spPr>
        <p:txBody>
          <a:bodyPr/>
          <a:lstStyle/>
          <a:p>
            <a:r>
              <a:rPr lang="en-US" dirty="0" smtClean="0"/>
              <a:t>Attendance</a:t>
            </a:r>
          </a:p>
          <a:p>
            <a:r>
              <a:rPr lang="en-US" dirty="0" smtClean="0"/>
              <a:t>Phones</a:t>
            </a:r>
          </a:p>
          <a:p>
            <a:r>
              <a:rPr lang="en-US" dirty="0" smtClean="0"/>
              <a:t>Life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66588"/>
            <a:ext cx="7772400" cy="1470025"/>
          </a:xfrm>
        </p:spPr>
        <p:txBody>
          <a:bodyPr/>
          <a:lstStyle/>
          <a:p>
            <a:r>
              <a:rPr lang="en-US" dirty="0" smtClean="0"/>
              <a:t>Help?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21646"/>
            <a:ext cx="6400800" cy="4198471"/>
          </a:xfrm>
        </p:spPr>
        <p:txBody>
          <a:bodyPr>
            <a:normAutofit/>
          </a:bodyPr>
          <a:lstStyle/>
          <a:p>
            <a:r>
              <a:rPr lang="en-US" dirty="0" smtClean="0"/>
              <a:t>Monday’s with S</a:t>
            </a:r>
          </a:p>
          <a:p>
            <a:r>
              <a:rPr lang="en-US" dirty="0" smtClean="0"/>
              <a:t>Parent Portal</a:t>
            </a:r>
          </a:p>
          <a:p>
            <a:r>
              <a:rPr lang="en-US" dirty="0" smtClean="0"/>
              <a:t>Tutoring</a:t>
            </a:r>
          </a:p>
          <a:p>
            <a:r>
              <a:rPr lang="en-US" dirty="0" smtClean="0"/>
              <a:t>Counseling dept</a:t>
            </a:r>
          </a:p>
          <a:p>
            <a:r>
              <a:rPr lang="en-US" dirty="0" smtClean="0"/>
              <a:t>Friends</a:t>
            </a:r>
          </a:p>
          <a:p>
            <a:r>
              <a:rPr lang="en-US" dirty="0" smtClean="0"/>
              <a:t>Classmates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a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this class or a class that is not working for you.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08906" y="3157318"/>
            <a:ext cx="563395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00" dirty="0" smtClean="0"/>
              <a:t>Get focused</a:t>
            </a:r>
          </a:p>
          <a:p>
            <a:r>
              <a:rPr lang="en-US" sz="5100" dirty="0" smtClean="0"/>
              <a:t>Eliminate distraction </a:t>
            </a:r>
          </a:p>
          <a:p>
            <a:r>
              <a:rPr lang="en-US" sz="5100" dirty="0" smtClean="0"/>
              <a:t>Get help</a:t>
            </a:r>
            <a:endParaRPr lang="en-US" sz="5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Tests this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Vocab</a:t>
            </a:r>
            <a:r>
              <a:rPr lang="en-US" dirty="0" smtClean="0"/>
              <a:t> tomorrow</a:t>
            </a:r>
          </a:p>
          <a:p>
            <a:r>
              <a:rPr lang="en-US" dirty="0" smtClean="0"/>
              <a:t>Retake Friday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161</Words>
  <Application>Microsoft Office PowerPoint</Application>
  <PresentationFormat>On-screen Show (4:3)</PresentationFormat>
  <Paragraphs>54</Paragraphs>
  <Slides>9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How’s that working for you</vt:lpstr>
      <vt:lpstr>Could you have</vt:lpstr>
      <vt:lpstr>How’s that working for you?</vt:lpstr>
      <vt:lpstr>You need to be focused on what’s in front of you</vt:lpstr>
      <vt:lpstr>What can keep us focused?</vt:lpstr>
      <vt:lpstr>Distractions?</vt:lpstr>
      <vt:lpstr>Help?</vt:lpstr>
      <vt:lpstr>Set a goal</vt:lpstr>
      <vt:lpstr>Tests this week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How’s that working for you</dc:title>
  <dc:creator>jenny stanczyk</dc:creator>
  <cp:lastModifiedBy>Windows User</cp:lastModifiedBy>
  <cp:revision>3</cp:revision>
  <dcterms:created xsi:type="dcterms:W3CDTF">2013-11-06T10:31:23Z</dcterms:created>
  <dcterms:modified xsi:type="dcterms:W3CDTF">2013-11-06T14:24:08Z</dcterms:modified>
</cp:coreProperties>
</file>