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media/audio1.bin" ContentType="audio/unknown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wav" ContentType="audio/wav"/>
  <Override PartName="/ppt/slideLayouts/slideLayout11.xml" ContentType="application/vnd.openxmlformats-officedocument.presentationml.slideLayout+xml"/>
  <Override PartName="/ppt/media/audio2.bin" ContentType="audio/unknown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9" r:id="rId2"/>
    <p:sldId id="260" r:id="rId3"/>
    <p:sldId id="264" r:id="rId4"/>
    <p:sldId id="258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0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5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05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73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2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635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78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72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30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80CE-7D4A-498A-8963-17783B461CE8}" type="datetimeFigureOut">
              <a:rPr lang="en-US" smtClean="0"/>
              <a:pPr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61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4" Type="http://schemas.openxmlformats.org/officeDocument/2006/relationships/image" Target="../media/image2.png"/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4" Type="http://schemas.openxmlformats.org/officeDocument/2006/relationships/image" Target="../media/image2.png"/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form that begins with “to”. </a:t>
            </a:r>
            <a:endParaRPr lang="en-US" dirty="0"/>
          </a:p>
        </p:txBody>
      </p:sp>
      <p:pic>
        <p:nvPicPr>
          <p:cNvPr id="4" name="MS900388386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8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1960s and 1970s, Muhammad Ali was the boxer </a:t>
            </a:r>
            <a:r>
              <a:rPr lang="en-US" b="1" dirty="0" smtClean="0"/>
              <a:t>to see.</a:t>
            </a:r>
          </a:p>
          <a:p>
            <a:r>
              <a:rPr lang="en-US" dirty="0" smtClean="0"/>
              <a:t>His life is interesting </a:t>
            </a:r>
            <a:r>
              <a:rPr lang="en-US" b="1" dirty="0" smtClean="0"/>
              <a:t>to research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had one goal, </a:t>
            </a:r>
            <a:r>
              <a:rPr lang="en-US" b="1" dirty="0" smtClean="0"/>
              <a:t>to win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win he had </a:t>
            </a:r>
            <a:r>
              <a:rPr lang="en-US" b="1" dirty="0" smtClean="0"/>
              <a:t>to box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50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too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Prepositional phrase can also start with “to”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Infinitive is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to </a:t>
            </a:r>
            <a:r>
              <a:rPr lang="en-US" sz="2400" b="1" dirty="0" smtClean="0"/>
              <a:t>+ verb form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Prepositional phrase is </a:t>
            </a:r>
            <a:r>
              <a:rPr lang="en-US" sz="2400" b="1" i="1" dirty="0" smtClean="0"/>
              <a:t>to</a:t>
            </a:r>
            <a:r>
              <a:rPr lang="en-US" sz="2400" b="1" dirty="0" smtClean="0"/>
              <a:t> + noun or a pronoun.</a:t>
            </a:r>
            <a:endParaRPr lang="en-US" sz="2400" b="1" dirty="0"/>
          </a:p>
        </p:txBody>
      </p:sp>
      <p:pic>
        <p:nvPicPr>
          <p:cNvPr id="5" name="MS900388386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Infinitive or prepositional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some time to rest.</a:t>
            </a:r>
          </a:p>
          <a:p>
            <a:r>
              <a:rPr lang="en-US" dirty="0" smtClean="0"/>
              <a:t>What do you want to do?</a:t>
            </a:r>
          </a:p>
          <a:p>
            <a:r>
              <a:rPr lang="en-US" dirty="0" smtClean="0"/>
              <a:t>To be or not to be, that is the question.</a:t>
            </a:r>
          </a:p>
          <a:p>
            <a:r>
              <a:rPr lang="en-US" dirty="0" smtClean="0"/>
              <a:t>Should I go to gym?</a:t>
            </a:r>
          </a:p>
          <a:p>
            <a:r>
              <a:rPr lang="en-US" dirty="0" smtClean="0"/>
              <a:t>To the </a:t>
            </a:r>
            <a:r>
              <a:rPr lang="en-US" dirty="0" err="1" smtClean="0"/>
              <a:t>batmobile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http://static3.wikia.nocookie.net/__cb20090609183448/batman/images/8/80/1960's_TV_BAtmobil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07177"/>
            <a:ext cx="2590800" cy="1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vagechickens.com/images/chickenhaml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905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449" y="3429000"/>
            <a:ext cx="1981200" cy="17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gainesvillescene.com/wp-content/uploads/2014/02/what-do-you-wa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649" y="1528909"/>
            <a:ext cx="15573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4003" y="1471738"/>
            <a:ext cx="2255597" cy="16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a few infinitives that are special and don’t use </a:t>
            </a:r>
            <a:br>
              <a:rPr lang="en-US" dirty="0" smtClean="0"/>
            </a:br>
            <a:r>
              <a:rPr lang="en-US" dirty="0" smtClean="0"/>
              <a:t>To +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/>
          <a:lstStyle/>
          <a:p>
            <a:r>
              <a:rPr lang="en-US" dirty="0" smtClean="0"/>
              <a:t>But we let 10</a:t>
            </a:r>
            <a:r>
              <a:rPr lang="en-US" baseline="30000" dirty="0" smtClean="0"/>
              <a:t>th</a:t>
            </a:r>
            <a:r>
              <a:rPr lang="en-US" dirty="0" smtClean="0"/>
              <a:t> grade teachers worry about that!</a:t>
            </a:r>
          </a:p>
          <a:p>
            <a:endParaRPr lang="en-US" dirty="0" smtClean="0"/>
          </a:p>
          <a:p>
            <a:r>
              <a:rPr lang="en-US" dirty="0" smtClean="0"/>
              <a:t>One rules you should know is that most of the time You DON’T SPLIT INFINITVES</a:t>
            </a:r>
          </a:p>
          <a:p>
            <a:pPr lvl="1"/>
            <a:r>
              <a:rPr lang="en-US" dirty="0" smtClean="0"/>
              <a:t>In other words don’t put something in between the To and the Verb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170</Words>
  <Application>Microsoft Macintosh PowerPoint</Application>
  <PresentationFormat>On-screen Show (4:3)</PresentationFormat>
  <Paragraphs>23</Paragraphs>
  <Slides>5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Infinitives</vt:lpstr>
      <vt:lpstr>Pretty simple</vt:lpstr>
      <vt:lpstr>That’s too simple</vt:lpstr>
      <vt:lpstr>Infinitive or prepositional phrase</vt:lpstr>
      <vt:lpstr>There are a few infinitives that are special and don’t use  To + Verb</vt:lpstr>
    </vt:vector>
  </TitlesOfParts>
  <Company>WCS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Gerunds</dc:title>
  <dc:creator>Windows User</dc:creator>
  <cp:lastModifiedBy>jenny stanczyk</cp:lastModifiedBy>
  <cp:revision>13</cp:revision>
  <dcterms:created xsi:type="dcterms:W3CDTF">2015-03-16T00:04:04Z</dcterms:created>
  <dcterms:modified xsi:type="dcterms:W3CDTF">2015-03-16T00:24:41Z</dcterms:modified>
</cp:coreProperties>
</file>