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58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91496B-F6FA-4278-9695-389C66F16E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A6B49CC-681D-4862-81BA-8D503A4996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url?sa=i&amp;rct=j&amp;q=&amp;esrc=s&amp;source=images&amp;cd=&amp;cad=rja&amp;uact=8&amp;ved=0ahUKEwjirreTkO3KAhUnsYMKHbCECPwQjRwIBw&amp;url=http%3A%2F%2Ftvtropes.org%2Fpmwiki%2Fpmwiki.php%2FMain%2FSevenDeadlySins&amp;psig=AFQjCNFa5c7vOmw0nPswu6MTp8nRGSAROw&amp;ust=14551912373759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your story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3886200" cy="3048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Setting- </a:t>
            </a:r>
          </a:p>
          <a:p>
            <a:r>
              <a:rPr lang="en-US" sz="2000" dirty="0" smtClean="0"/>
              <a:t>Characters- gods; monsters, Hero</a:t>
            </a:r>
          </a:p>
          <a:p>
            <a:r>
              <a:rPr lang="en-US" sz="2400" dirty="0" smtClean="0"/>
              <a:t>Character</a:t>
            </a:r>
            <a:r>
              <a:rPr lang="en-US" sz="2000" dirty="0" smtClean="0"/>
              <a:t> flaw</a:t>
            </a:r>
          </a:p>
          <a:p>
            <a:r>
              <a:rPr lang="en-US" sz="2000" dirty="0" smtClean="0"/>
              <a:t>Conflict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8194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find 2 examples of imagery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2 metaphors or similes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572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Questions you have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One deep thought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46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67000"/>
            <a:ext cx="6400800" cy="304800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Distant </a:t>
            </a:r>
            <a:r>
              <a:rPr lang="en-US" sz="2800" dirty="0"/>
              <a:t>land</a:t>
            </a:r>
          </a:p>
          <a:p>
            <a:pPr lvl="1"/>
            <a:r>
              <a:rPr lang="en-US" sz="2800" dirty="0"/>
              <a:t>Exotic or Mysterious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44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ovethesepics.com/wp-content/uploads/2012/10/Borer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LFD0uyPC674ChIcTs8-wT_k6GN41o-PaN5qqs9aVUECPfTc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9732"/>
            <a:ext cx="4448175" cy="35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aryforkids.com/pics/skull-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51983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s.cloudinary.com/roadtrippers/image/upload/w_640,fl_progressive,q_60/v1451763986/te0ngtyukk1zquew9qy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9138"/>
            <a:ext cx="60960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Gods</a:t>
            </a:r>
            <a:endParaRPr lang="en-US" sz="2800" dirty="0"/>
          </a:p>
          <a:p>
            <a:pPr lvl="1"/>
            <a:r>
              <a:rPr lang="en-US" sz="2800" dirty="0"/>
              <a:t>Monsters</a:t>
            </a:r>
          </a:p>
          <a:p>
            <a:pPr lvl="1"/>
            <a:r>
              <a:rPr lang="en-US" sz="2800" dirty="0" smtClean="0"/>
              <a:t>Hero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93" y="381000"/>
            <a:ext cx="3678211" cy="34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reek-mythology-pantheon.com/wp-content/uploads/Greek_Gods_and_Goddesses/Poseidon_Neptune_Greek_God/Poseidon_Neptune_Greek_God_Art_08_by_Art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5" y="1905000"/>
            <a:ext cx="5565423" cy="41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0266"/>
            <a:ext cx="3810000" cy="51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reek-mythology-pantheon.com/wp-content/uploads/Greek_Gods_and_Goddesses/Artemis_Diana_Greek_Goddess/Artemis_Diana_Greek_Goddess_Art_01_by_michael_c_hay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614594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1097.photobucket.com/albums/g359/SENET53/Athena_Minerva_Greek_Goddess_Art_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53633"/>
            <a:ext cx="3251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dukeart.net/wp-content/uploads/2009/06/6-Pisei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76250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QXGRsaGBcYFxoaIBgaGBocHRocHBsYHCggGxolHBoaITEiJSorLi4uHB8zODMsNygtLiwBCgoKDg0OGxAQGywmICQvLCwsLCwsLCwsLCwsLCwsLCwsLCwsLCwsLCwsLCwsLCwsLCwsLCwsLCwsLCwsLCwsLP/AABEIANYA7AMBIgACEQEDEQH/xAAcAAABBQEBAQAAAAAAAAAAAAAEAQIDBQYABwj/xAA9EAABAgMGAggEBQMEAwEAAAABAhEAAyEEBRIxQVFhcQYTIoGRobHwMkLB0QcjYuHxFFKCFXKSwjOi0rL/xAAZAQADAQEBAAAAAAAAAAAAAAAAAQMCBAX/xAApEQACAgICAgIBAgcAAAAAAAAAAQIRAyESMQRBIlETQoEUIzIzYXGR/9oADAMBAAIRAxEAPwC8RN4aQvWbxEFM0OmTHEecXOWsNEeF6k0r3tCpW/fCy7QovlLSgtQAqWRmX04DTWE3Q0rB8AJ5w6mtIbaZilM70qHJ1DOTy5CECXA+8MQoziVJo2nvXjEIfyiROUAClLuNR5RCjsqAfTzB/eCSlhpVohntvUVhoCRKNzCy01hktVHJ5/eJQoZA6OavyhARsFcgWBgiWzPtAaJ5KimnOCbOABm/GACeXMCk0iVY1iKWkJFBEqnZx3PAIQwmsNUQMyOcP6hRAISogkMQDntCGcE8IUhh3xJ/TqywndsJ9tA5mJBqQCN/tBQEssvTu84iWir095jf2YklmgI1qCKiGqVUQARqRUVhJFkmF+rSVJ4EUINQxLtlQCHpHrt71gW3SyylJzAct8wGnA7GEMICnFK6eGnOIyWIb3zjOXda1S5yZZBIW4DkhJIHZwjc1FdSNxGolAfK3uvjDW1YNU6BiTWj++OcciuWnlvzNYlWH9Iiw+UMQq5Rzd4iXz8/tD8RyhQh8xWABoO0cuJFioLA6jnrHBWLKAAG12kpZKT2lU4pGRUNm34wXMYFKRklDj/Jx/1PiYqZYP8AVrCzTCkg/pNKcXDHkmLKYv8AOZPw4EjPIglgN6aRFv8AmUWUax2caB/ecIkv72idMiYrJCq6BJ+0TTbJ1acUxQSB8gIxHmzsOTnhFyAHLBUoJSMRq9HoPQavk0WSLBLSMU2elIAfCj8xTDiOyDXjFBbr4UtJRKARLeoS/aTkQqvaLVdROwAiuSgthUolSTQkkkgv6RlzijaxyZs5NvsqEpIklStTMmJ+EP8ALifT+2vhBVl6Uy8KsHVoJJYpSQyQBulhrWPOZRzBFSATQ0LNtuIhm2gpK6gEEFq0BYcxmYX5kP8ACemWTpCS+FWTB6ntKP6ZZc+VYknXpKRKUqZgWiWM1JqcLJc42ViJcCtax5hLv2XJScaqgOACrMkpxYQXLDZoHvHpJ/U4EJxzJCPhl4Eo6yYKha2PbCadk5kgnKCMpN2uicoJF3Zb1V1il9UZcoh0pLvXi5ZJP9zaCLeVa0KDpPcaV2LxnrGh1JM1UxT1wghiaBwpTDCA4x02SNBrP6pMtCXKAAKIQBQcHzVGXkpjonlrTuHA38YKs8sKSVrX1aBwKlFswEDLmfCMj0h6SEA4HAcM1OzQs/MEeIiv6N39Mm45YLBYcO7HCXLPxJcDhDU9W0NQb6Npar+lSusMpsSEhQKk4lYi7Vemmg5QDP6SKVMRVRw7PUsHLFdSQB3ExQKshAKioZFwBmOY+sEybOA5BXUjJ9TvtGZZ1RWOAuJ3SCYZjhSgShKWUlJoCTRzRyQ/IbCGW+9JqpITTCqswAVXiLqJPLshsgKQNKJ6xIwl2oCHPmaNDrTNqEkchTTvyiX8TXRX+GRZWe+krJMyUEuQxQcOFLnFQBiWYAEawkmeFpxBSXLlCDnhTQqKqJABfNqNrFeDhS6hXdsvtArYUtu2Tkkk4jQRuOdPsnLx66L4zHoSx1Dd8IUUZz/MB3NawkTMTKK1gkEZlgkFwaEAAeMXX9JiAKVgPXCo18RQ86RW0yLTWmYy2WMrSpAopBLHUMosQd8hFrdNs62WmYAAsOmYG+ZNFAt4jmIkQlLrcuyiygOdeOfhENzSm61TAAr0diw+Lvdu6IY8nzcUdGWHwUmFrOE1ZmzH7wgyMSz1e2gbF+8dKOYesZPl6RHhNKt3w8mgfLlD3hgQzJLVL83OeUKlJSaVcgF+bPTUQfNIbKp8YFUXJhWAJeVhxgEfGmqdO47g/vpAFjvTCVS5gwqoMKtaZhqYc/OLpyA5Lh8/vsOMDW6xy5rBaQdXeo5EZROcFIpCbiVtntKkElMxQCiXAXxgiaQr4luTm5fj395iP/RgCQmYQOIBrwLP4vCf6AH7cyYsbOEj/wBQD5xN45v2VWSC9ANstctFHbbL6aRAidPUXlSVZNiUGDcyxI5Ro5diQgfly0gtVg5PMmpMTqVlx4NGo4V72YeZvoyM2w20l8EunGrcYBvBFtGJQkYlFATQEggFweyaqD+2jeKPfwgW9LH10tSAoy1CqFJJBQofCQRmPWKKEPox+SX2eMXzbpq5jzkdWsADDhUnfMKLvUxfdDJalDGAaOBrk5LDZ+Iz8afpDa7SmYqVaFlZBqFh+9JOXAiNl0LvKRIlITiHWKSCf04i/op/Bovl+OPSJJXLZoLJOKZbpJC1AEFIGZOEByCpnamkLbLVMElRXNmKLEkkhgkHCkAEOVKI8oo7TeoSteCoKnCiMgA7B6VOe7CDbpmiYcS3JQlIloqxUBVa9GGnEmOKSpWdEY26MxbrSSplggGjVSdNSHBBAOQDjKI7Pa+qU4oHcOwqaHLLOLG+5qTM7RqA9GcnQRnZqVKQQaFP3p9Y3H5L/BWuJ6BYb/SQxIZm7VB4+MMl9IJIGBM2WdgFOe5owd32NK1pQUBRzKlqVhT3AiNPZLGiTgACErU57MpIISDRRUp2HjEJ4IR7bLQlNrVGhRaZ6140y1/CySQEc3xMYnRd1pUXUqWluK1HvyHgYq+jV5WcTVrXNUuYOwlxRKHcswAqQHYacY1Sb0lL+FQz1oD40jcfHxr0c8/IndWVxuucQxmJzrQ1/wDaIJ1jnJLkBZ/QfXEx9Yv37NC40PlEOJy0a/DD0jH5plKJ4HxJKVbEN4A/SGJmHE+JbZM9GjRTEvQgEbNECrtkvWWniBSMvC/TNLMvaKyValzFtLbZStB3/wB3CLeVKCUhCck0c+/GJZaAEsBTYDIREQ3L7xTFiUEYy5XMk84GmS8mzanHgYfrwgZZMVREf1jtttn7McVbekIihrr6jPvh5Tt6wwDZoccMst4DSGoNItJsugfX3lAK5YFcoyhkalU3fff3pEKhhbUE+HA/pghSWhhbnAAh490coOPvnDVBi4+FqgDL3tCSp2IUG2efhABNLWMmhVL5P4wxFeO9c/GOmpZzV2oeGrQAcFAj34xCWKmOle6IVzsCSpRZLOfe/CMhfXSDrScNEBwK1UOIHpDoLB+ntnRaVgy2xoDYv7hx4DfnGVMopMuYoK6sYULUkAkKSkN9COEXSQVF81ZitRox4NHXDS0KSfhwKcEgBRQQUEBTgmuWtdHiilSoz7GS7wK5afyyFimMhgriHg+f0iCZAQhJC37RGo7uDxp7Pf4WhlU/RQgHUIcUTmwOXlGY6QWHEDPQkgD4sq7qbIDRgNI5LhKVNHbFzSsZbDZ7R1abKib1nzFXaclnfsskDIN5xPe1jRJkhA+M598A2e0qkIZCglLO7Vrx74nsqSs41l6UjMqSVdIrjh6fYHLtKZDaKHa+EEnk9BAk6/lz8SR2QqiyS6lDio6cBSEtqCqYsnlFIgYVGOrFjjJW+znzZJf0roubrdEwEKAyckOB4iNULYqb8KlzKMDknueMEmepRruzDjy4PG1lXwJSAEgYmzYDwB+sPIq2zmhFvQQi9J8h8LtmRQjwOUaS4OkCLQ4YIIYYSoYlFnLJHyiPP7beXWZh/Tm2/GKX/UVypqZgqQXZyHDihIIJBZs4cI8jUk4nvIfJ+IPKFUWGdaPFT0Wvn+qsyZwSyslJ/UKFjWn3izKnzjDVOmKx5VEJETNpEMADiKe+6A56SpsJbj31aCVro7vESVO/v3SABwlhvpCFB0LcD7yhAqhPnHKXw8oALKfPECvTd4csv/EQzF0NISAYFEOEtzMNNCMv3eGyKB9BEiVvAMcTWONaavQ77wgHaeOD95OcAhkqtCWV67Ee94fMmgJxKUG5ekPQwJJyGZ84yV83qVKIChhB7OjjetH47c4YBd52zHQqShOgzPNhmeZAjG2+ydsqSFBO5DE78Iv7PZJik4knCN2cnvIr3QB0isE3qsSpqiRoWI+leVYI9iasAkzcKGfkBpz4RW22xFZQhIJUVAADMqJYNXcwNYJSldpBJUn4gc0/tBS7Qp3qFpPeCGYxuuLCOySzTZiUkLAxClRVxop6gg5iJUWeYvsF1zZrJQBVk5kJSNVb6AGI7VeKrVMmdeElakpGMITi7J+J/wC75SeGkWl32/qFhct0FA+REsVw4XPZJxHUu3CIStf7O2NMDm2PHLQsrTVQ/JFSQkrBxn5WKAW2UINlzsKSSeJMVcuYVqUoBKQSWGgBz58Tq8ELQS2Ikjj2R4fzE5q9MrGVbRFhdKlHMmn0imtshlPGnvQBKEh22p6DfjFMUlRCWqfIRXFP2SyR9DrPYkolCYfiPk/kYLu+yFZdXunjHTECiQxAzptod4sbBMCVbCFKbqxxhGwk3IFJH2jNX1duGN7LnjDUOPDzEZ+/5YUlwDXQ5ghqPrEseVqRTLjjx0WP4WXinql2bKYlRXl8SVNlxBjcuDzj5+nrVLmBaSUqSXBBYiPYOhfSNNrlAGk5I7ad6/EOB8o7ckf1Hm9OjSAZV/aGzcoeGpDZpiQwRSuHvSFSAANIXC8OTUnXSGB2FhTu7xSHpSDmKwxsyfpHLBOWUICYg6++URqSH4RMvnESRwy/eEMZNApT3pDJZ19tvDyC5qPfpDFJ1MMByTUxMUuOTeEQEsW4xLiLFtcv4gEUPTC8uqlBILKWWbdOvdllyjJ2ApfEo41aglgHyJOQ4bbwv4hKKLSC5IKARnQ1DDyNIzdinEVGhzer90V4/Gxds3s+98AAo/Auw5KDPGfvS+CuhqOQgayWZUw8IvE3SkDL3xjnbSezqUG1pFFYLcUrcUB2De9IPtUgTfiICjksfUaiHT7MEvT+YbJlg0bSDlu0HGlRWy7AZM2WuYUlJdJKS4FaPtFhfc+UEK6supTZcgPoYW0WA4Wcl9DHXfdqMX5iVMM+HHwjMnbt+ikF6BLHMASAlTAaNDrVPBLjtK32+0Wd49HgE4pRxoNWLOPuIqLJIrhOpaMLi9lHyWmFzJCiEqm5NTiN4jQgkNLTTfX7xrrRZxaJiUgOhKdMuHlBwuJAThaMLIUeOzFyruplXWK28bKsLASpmClc8Icjwc90ejf6ZgSwFYyt5difLUQ6RMSFcUqOFXkTFcU7lRLNjqFoiuWTNmJGFaSNoLttiUxSoFncEaHlqCI6xWdVhnGVMfBiPVrqyk6B/wC4BqRpitK00/iJ5LjI3hqcTzq03UASFUJ+FWYPfFTJVMss0TE9lScjp37g5ER6UuxJLgjPMNQ90Za/bsAdvA18D9DFcXkbpks3j6tG86LX8i2SwtPZWPjQ7lJ+oOhi3W2sePdDkqlzVGWSFPQj0I1GjR6pdt5dYGUnBMZyk6tqnf1i8qvRxU12EFNNoFkSSgknXz4wYtNKUhhNKxmxHY+EcoV/mFxBuUOCuUCAjxuQN9Ins/zUqNN/vA8mqg9M84JdjVvrAAybLq+0RE0Y6DIRKpQNfKIlq1/imsACMzcd9vvEiDSI3zZor71tnUyFTHyDDmaCHQHnv4lzkm0HCSSAAR9Bwihu0ORtD72K5qipsz6esJdkovX3nFpOoDxrZuLrQEhtoPUsaxn588jCHYAAltSal4HtF6LUAmWk4lEJBNHJLD1jh4OTO9SSWywvOancZxJdsgUiab0J/LmYpy1T0pCkgUS7OQEs6g7pfygK47elQYVMUnDjEjCanI0VksIJCtot5ViBowrmYiuxIKQYuJIDcY4Zy2d0IlVOuBLEpJS70BpXhFHb+j/VqC6514iNsiWp65Qy1ycQ8YmskkyjgmgO6bIlCAU6wcA5yiG6R2CNix7oPSGjXJIEVl4qarGMTeiOuny5ISe2oAn9ILq5UBjbXzaQkZxkejU0TrXMWTWWhkinzqqe7CzjcxbxlcrOfyZVA1l5XcidLMtY7OYOqToUk5GMhPkWiynIzJWi0glh+oCoPEUjZoBAqXP0f7Q4Jo5oa8Y65RUlTPPx5JQdoxCb5SoOCO4xVXpakqBJNNSfrG4vbozIn4iU4FN/5EEJUTxaihpUR5b0quqZZ5hkqmY00U41ByBGhcGJw8dX2dT8vkqosugcpc61hSUtJS+JZ1bbcxrel1vSkMlLNUEZuHq41pFd+HDCRmzKOrbQdfdkSsqJYsKany8M41KS/JX0crTq2GdEL9/qUKSthNQKjLEnRY4aHjzEXjgc48eN8qstrTOQHCRgUl806j0PcI9Nui+pVrSVynYZu2ZDkZ1i8oeySfotFcW3iBLnYc/4h9O+vdHEPq0YGRnMe+6JZVSe7yiOYISQts9IYicIHKGl8meHiYM6bU95whLwhkRyB9iMN0+vcBaUA9lNW0Km9BTxMbO3z8EsqGfyg5EnL7x5p0ospUAcyK861+8ai0nsai30VUhBVmeMXt3WVyFNT5R/dx/2xV3UlJDmp0ByHEjXlGpu9gHOe8SyyOvDj0Ei6kgYlF1RDcVjE22JOaZXbOziiBzev+MLaLWZihLlJKlHID1OwjUXLdokIw5k9pSt1HbhoIxii7tmvInFR4oLtiwjCrUEB+B+keUdLrqXYLR10t1SJqiQ/wApJcpPqP2j1u0y0rBB1fu4jkYx/wCI0oqu84viSpBPiR4R1waumcG1tFX0d6RdYQMQTuDnHoF22pLCvfHh1xISpYSSUq0UPddI311ieCUJUhTMauHfxjj8jCk9HoYMza2ejdYN4auaGzjHrtlrBw9T2hT4g2T0eCpVjtM0NMKUDUJLnxjhljrtndGSfoksF6IlzVhSqE0beCbx6QykpcKc6AVJhkq6JKKEPzMOnyZaEulIB5B4KTdi+Rn7VNXaEqUvEiUkZaqd/AUii6MWzBb5SdFyurYbuVJ9POLS/L3SmUpP9xem37xlrlnvbLMo/EqaDTQFw3hHf40X9HD5VdWevJNcqxMkDOGLQeX1h+LJvfv6RY4R6k+/SPLun6Sq1EqDdhLB3o6qx6gFaRjvxBuorlicgEql0UAM0fUjPxgRqLp7M90UvFMsFOZxAt3RqJ9qTMS5ToGY6V7tYzd19EZoHXTVpkIUKY3xKYOCEjKj51g9dolJTgTNJJcJJDYsq8jUecYai3aHJv8AYwvSVPaozF6bV4e6RqPwunEdYklZBZuycINXD5OzUjLXy4XVnetI1n4UynE1WIkhQGFywBDuztXlpHW/7ZH9R6Gigf20MEwChLRIRo+UcpA2BiBsRdDWBhOckMXHmdYnmr0bPWEQl8qAQAQsdm34RIFtuff0h8LhIAq/0gGUV8W1InS5ZZgnH/yLeQB8YS+LmFpl/kkYxoS3c8Z/pao/1rYmUZaSD3qg/o9bzLPbBYZnaM5IurQ4SpmWtVim2YnrpSkV+JnT4pcQdc9nnWkKKCEoSwKzqToBr+4jedIbcJqAQODff33R5/ZL2mWWYeqYoJ7csjsk6H9JajiM42pbaLOU1pHo1y2JElACAxbtHMqO5MGYQ0CXXbUzpaZiKBQdndtx3GkF5RQ5zkH7xQdO7OVWScwyQ/ck4q9wMXyvZ39/WK/pCtpEwM4Ugo71hvuYE6YM8UCSFJw6M30jZXZej9pwmaGBB+YDKu8ZazWdQ7CtOy/jh8TGku+yCbKcdmbLFRuBlnQiHmr2Vw36NnKvsTEpYOodz7h8os7NPWUszcz9jGOuNChkARTLTx5xq5KVt8JflHnZIpM9LHJtWDW2zzCsPMwjh9Y63FKU78TENtnLTMZRRLSA7qVU8gIz199IZaXSjtk0fIdw+8KKcqSNNqO2VV8zcWJZ/wBqRvurloIpLvtJl2uTNNEpmJ7kux8jD51rBLnvge0qCgY9HEnE87LUj3aXMBFKw8GKPonaUrsklQqTLS5/UkYVeYi6SXrA9M5x590gK3rWlLyw6gQWLVHiOB4wdho3l3w2YmtKRl7GtM8/vmfNQtJmowpJ7BIDDdgCanjxiqtdmSohhru0em26xS50tUuYnED5HcHQ7RhZt0rstqlJV25C1gJmNqo0QpsleR8onwrcTqjmUlxkjLX3IKaLyIdJ24b0GvKLb8Jp4E+fL/uQFD/E1/8A0IK6cWAJM1QIZIILCoJyGzCM7+Hk8pt8v9QUk/8AE/aOvG+WNnHOPGR7Ph27okSmI0TMhHJMSAGVNFPL0jjMZ2bvgPrMm5REu1aexGuNhZZS1jPT1h8yaACcqGuem0AS1hnEOUs5As5z+sLiFnlvSG8DMtWIzEzCkYQpCChmJIcKq+rxoLpteIgGtOWmlM+PGKnp3IUmekqK1JIYLUlIAJJ7IwgP31iC4ppTMY8vt/MUnG4hF7NzKmEpUElgNxkH45esZG9EMTG0DFAoAA7BPDUnICMhfKWURHHF7OtLRpOgFoPVLS3ZC3B3Kg5HCte+NMpUZboGCJUwsfjz3DDLveNMCdRTT94uc8u2OKnZ6MXig6Z23ClA/wAj30H/AGi/I1NGr4RiL/n9auunH5RkCdD9XgM1ZmBaRiUDm7j34RcG0dmoY5g8DmKRU3rZ2UCKFj5esG2C3BUsUqmhhT2rRfGqbRo7rtExCXSkEM9Yda+lU5OiR6+kDJvAlASKBqnUxU25YTxjl4pvaOvk0tMDvmcuY61KYq8hGanWtuyjvVv73iyv21YmSMz5CBbNY8ICjHfiSjG3/wAOLK3KVIDTZJiqsW4w8IWkfSNAqaGpARD5w1nb7QniUemehfhrbAuxJQD2pa1AjZziHr6xrZKvfKPHOj99Gxzwp/y1kCYBtormI9fSMiGaMTW7+ydVoNBhFr8oHSTCFRehpqIwMlXVPMUr6GBbyngIGJncGv6Di/6xW3zeSpCUgVxP2jTIuRmHLZDYGKBUhSpnXAodSWOgI2LaGJZMnHRfFgc9+ik6W2tSkqIJVjJCGL5mtIreicjq7ws4fUv/AMFPF5bUy5ZxLZW7UCSdBsKQN0MsRm23rTRMvEs0zxOED18OMVwT+Neh+RBLZ6SUMd4nSqIUqq/nEyJTjMRo5SttM9c5ZKmJOgSEjwSGeIkyMJJJfJoM6sbd8JOTU7HONchUVq01oau/ARJJnEmtG990EzbMkanlAE4MaRtbEA9MrB19mUEpdQYoGxf/AOXjCXXMJSxHaTTbmDHqKJjqLGpyrwjy232OZZ7QUrYlXbpkyiYa3Gg9myuu3kpDNx+7wRelzJmBwsIUcioEjTavsRn7qXpm/v2Hi2ts6gDsAOHn6RyONM6VJtGguWT1MhCMSFlLuQohySScxlXUxY9YKOCHyfI8jkYw1mtqgptPbcQ3GNVdt+/CmatJS57CmD03y7mjEsjibWByVolvS0hKFOefNqD6nhzjMqlUej8Ca02ofpFpf74ErSewVEFAV8Jr2iVJd8hmcxFbJIahp9eNdofNSVoI4nGVMo7xlYlf7R6xV2dBQVHxHD7xeTiCpZ95RVFdDGoydUalHdgpvbDkYBm3kV0eJbVIYVbj36RWTJRFRHVjhBnPOUkIqacTnlGhkIBRGbVXvi2sFp7DaxrPH4qhYpbdhgknDQwP1mYi4u+SlQc7QDbLNUttHLGaumdDhqyptq849yuIrNnkmYkpXgS4JBq2dDUax4lIsip01MtAdROXKppyEe6XVIKJKEEAEABkkkBsmJq38RedcUc0uydSc9GMQYwFNE0z28BqQXekSENtdkRNSpExIUk1r9NiNxGendE2/wDFNIB0UfqH9I1C07UhOrG9ecDSfY4zcejGHobMUrtKRTUqUtuSWAeNLdFzy7OkhDufiUWdXhpwgtKSDU1ghCg0FUOU3LsaEa6QQmS/7ED6xGCDrCKmAZqA4ORAZGrHh7eIZsuv1iXFyjj7EMQAuW1NYZMQCcPjo32gpdffjESszT+OMaTEAqThUD9Yy/4jWcFEmemuFRSTwVUP3jzjZTE9ojTTKsUfSWxCZZpstL1S7cU1FO6Nxe0Ixlz2vCQpRNMg+ZOXcMzlFmi0Yiz15gP3kffWMrYp3wg+PvhFnYrV+YkmrGoDZ5Ud/wCIxkhsrBl5MWEjGMgK6eT5wNdMz8lVonYFGaSJaThOFCDUgKyJIZxtpFxNsAVLIcnGlXHD4CkUM1ZGCU/ZlpSmgzKRXzenfnEsdU/stlvS9FhJnqVRyEv8NdD/AG6aMYKnT8KWGo9tAdgGu0OmqcvEpdlY6RBkFE5xVKW5AEWFsmdim8A3XY1zpgQgFiQFK0SDufb5RSCsxN0CT0KmOEJUoJzKQTnqWyGbPF3Yug8xcrF1gBIcJr3BQNQfTjG6sNzyZH/iQygKqc9sP8xFCX8IJVKIW7/FmNhs8dCdKkc0pWzzRXQxZlKoUzRmlTbs4LPhMVC7onS5PWqQpKQvApwzE5OI9nWoVLA6Pryiu6QWXrrHPSAMWAkc0hx6Rr8j6ZhfZ5rdrGhJfTlBloIHg0UlltTpFWUNYO6/EA+8c04PkdsJrjQNLmzJM0TZRwrSXHHQjiGj1fof0nTbJZphmobGh98inUp55R5ZapRzEWX4fki8ZQFMSZgPEBBPqBFk1KJzzjTPWzLOe+mgiNTOXpqf2gjDTP6RDPlApYtE0YIrPNCgSNCWPCkSKUHeOCAMsmpEYTp5wAOFc3300h8v9+UQqHOHoWdX8uH3gEPYPQw2ZZwakE+Edi0z24QPbLVgIAOYfzP2hxVsGTlPjHTEvDlvlrEU5dA+UJDYk1Iz9IScpISSRT3Txhj0r3Q1M3EC4DCrHfflGjI1Y7Q2LU7oSZJSXc5PXYiCZiiEoYCpq2w2iKaA7blvP9oLGeP9Krt/p7QQmstfbTwrUDl9Yks1kExKk/M1COGo97xuelVyicjACywSUHY7HgYxAss6SsEpKVD3Q5H68IpkbatGsTV0wroteJcyJhIUMqt3GLG9buAWZgIemOrucu4xn7ylmY87CpKktjXhYbB2LPlBtnv5akGWQkg/N82b55NEJwd84/udEJquEvXTLGYrCG3iWRJZJJ98Yq7NOxr5U74s7VaglLatEmvRVNdlZeMygGpOXfA9mnLQ6EmpNeMPu8iYsqPy5c/4iJEwdYtRNHaKrWiL3s3nRO9TMs7LV2paijioUI50LRZqtbKNKM476xT9FLD+RjNOsViFKlNAD5PF8FHGmgqMuVIqqOaXZPaKsXYZ5Z7iJZCAxGb58jHKWwc6lvHUw+cUprmBpu8ZBHi9+3KuyTiFB5SlHq1jIjbgRtEclT0j1i8bOmYClSXQoElOlRo+R1ePIZiOrmrQ/wAC1JrwLCKP5KzUHWgwqo0EdHLYmRbJM1RISCQojZaSn1IgJUzI+MD2oiJwWystnvKZrhxkfvCKS7ktGd6FW8zrJLKi5AKD/iWHiG73jRkU/fjCapkRqpcMNImQPGIyHf3wJgERk1HDhnHFNPSFOZfQQ4J9+9YQxGpRh5xBOs6FF1Jr72iYpiG0JW/ZD9/Ew49iJVn6RykBo6OhIYLacxm1CfSBwvCpuPrnHR0UiZCZSGS2QJyB5bwPeK+2ODx0dBHsPRGACXZiOO8QqUcQbl4x0dGkInWH+IA8DWHy7Oj+xP8AxH2jo6MPoZLZ5CHJwJzGghFSUAqGEUZ+yNRCx0IYsiQgCiEuSxoM94SdY0F3Ql8nwj7R0dA+xENqlFIQAWAbL3lwiRKj2TQk0fm/hHR0a9CHzAxSk1YbQ+RPKlMGbjwEdHQvQyG8VCmb6M3DwisVZkKJ7IdnqAX74SOjcehMu5cmWAkiWjTNIp94lmSEN8CKfoTvyjo6ImxslIT8IAGbAAemsFqXps3n/EJHQAcDWHBPHhHR0ADcP7w3q9o6OhiESiB7RaVgskji+/toWOhx7B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9825"/>
            <a:ext cx="4781550" cy="43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.scaryforkids.com/pics/cyclo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491916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4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Brave; smart; leader; flawed</a:t>
            </a:r>
            <a:endParaRPr lang="en-US" dirty="0"/>
          </a:p>
        </p:txBody>
      </p:sp>
      <p:pic>
        <p:nvPicPr>
          <p:cNvPr id="4" name="Picture 9" descr="http://media.comicbook.com/wp-content/uploads/2014/03/hercules-the-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0775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adassoftheweek.com/images/270155699/hercul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1351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435" y="1066800"/>
            <a:ext cx="6400800" cy="685800"/>
          </a:xfrm>
        </p:spPr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400800" cy="30480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Some flaw gets them in trouble</a:t>
            </a:r>
          </a:p>
          <a:p>
            <a:pPr marL="742950" lvl="2" indent="-342900"/>
            <a:r>
              <a:rPr lang="en-US" sz="1600" dirty="0" smtClean="0"/>
              <a:t>Think of the seven deadly </a:t>
            </a:r>
            <a:r>
              <a:rPr lang="en-US" sz="1600" dirty="0" smtClean="0"/>
              <a:t>sins</a:t>
            </a:r>
            <a:endParaRPr lang="en-US" sz="1600" dirty="0" smtClean="0"/>
          </a:p>
        </p:txBody>
      </p:sp>
      <p:pic>
        <p:nvPicPr>
          <p:cNvPr id="4" name="Picture 2" descr="http://static.tvtropes.org/pmwiki/pub/images/Seven_Deadly_Sins_357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8" y="2895600"/>
            <a:ext cx="43872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52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Conflict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Hero </a:t>
            </a:r>
            <a:r>
              <a:rPr lang="en-US" sz="3200" dirty="0"/>
              <a:t>vs some God or Monster</a:t>
            </a:r>
          </a:p>
          <a:p>
            <a:pPr lvl="2"/>
            <a:r>
              <a:rPr lang="en-US" sz="1800" b="1" dirty="0"/>
              <a:t>Man vs Man; Man vs Nature; Man vs </a:t>
            </a:r>
            <a:r>
              <a:rPr lang="en-US" sz="1800" b="1" dirty="0" smtClean="0"/>
              <a:t>Self</a:t>
            </a:r>
          </a:p>
          <a:p>
            <a:pPr lvl="2"/>
            <a:endParaRPr lang="en-US" sz="1800" dirty="0"/>
          </a:p>
          <a:p>
            <a:pPr marL="1263650" lvl="4" indent="-349250"/>
            <a:r>
              <a:rPr lang="en-US" sz="1800" b="1" dirty="0"/>
              <a:t>Hero wins but people die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26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84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Making your story Greek</vt:lpstr>
      <vt:lpstr>Setting </vt:lpstr>
      <vt:lpstr>PowerPoint Presentation</vt:lpstr>
      <vt:lpstr>Characters </vt:lpstr>
      <vt:lpstr>PowerPoint Presentation</vt:lpstr>
      <vt:lpstr>PowerPoint Presentation</vt:lpstr>
      <vt:lpstr>Brave; smart; leader; flawed</vt:lpstr>
      <vt:lpstr>Plot</vt:lpstr>
      <vt:lpstr>Conflict </vt:lpstr>
      <vt:lpstr>Annotate for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story Greek</dc:title>
  <dc:creator>Windows User</dc:creator>
  <cp:lastModifiedBy>Windows User</cp:lastModifiedBy>
  <cp:revision>6</cp:revision>
  <dcterms:created xsi:type="dcterms:W3CDTF">2016-02-08T19:27:35Z</dcterms:created>
  <dcterms:modified xsi:type="dcterms:W3CDTF">2016-02-10T11:54:50Z</dcterms:modified>
</cp:coreProperties>
</file>