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10"/>
  </p:notesMasterIdLst>
  <p:sldIdLst>
    <p:sldId id="263" r:id="rId2"/>
    <p:sldId id="256" r:id="rId3"/>
    <p:sldId id="257" r:id="rId4"/>
    <p:sldId id="259" r:id="rId5"/>
    <p:sldId id="264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66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C13FE-CBD9-3C4F-B61C-6AA9F8B3A947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88B13-A23E-1E46-9CAE-F7F8443B0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49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88B13-A23E-1E46-9CAE-F7F8443B08A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DC40466-F190-DC41-9F51-A080B13D0708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F8EB8CC-1990-464A-9C7D-E3BBFEBB554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Remember Verbs?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3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010-12-16_18-02-46_323.jpg"/>
          <p:cNvPicPr>
            <a:picLocks noChangeAspect="1"/>
          </p:cNvPicPr>
          <p:nvPr/>
        </p:nvPicPr>
        <p:blipFill>
          <a:blip r:embed="rId4"/>
          <a:srcRect l="13184" t="11719" r="8789"/>
          <a:stretch>
            <a:fillRect/>
          </a:stretch>
        </p:blipFill>
        <p:spPr>
          <a:xfrm>
            <a:off x="6223798" y="3173964"/>
            <a:ext cx="2139153" cy="1815183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ACTION VERBS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11" y="1973635"/>
            <a:ext cx="7583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Ayuthaya"/>
              </a:rPr>
              <a:t>ACTION VERB GIVES YOUR SUBJECT SOMETHING TO DO</a:t>
            </a:r>
            <a:endParaRPr lang="en-US" sz="3600" i="1" dirty="0">
              <a:latin typeface="Ayuthay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410" y="3071728"/>
            <a:ext cx="75737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Maria</a:t>
            </a:r>
            <a:r>
              <a:rPr lang="en-US" sz="2400" dirty="0" smtClean="0"/>
              <a:t> the girl in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hour with braces.</a:t>
            </a:r>
          </a:p>
          <a:p>
            <a:r>
              <a:rPr lang="en-US" sz="2400" i="1" dirty="0" smtClean="0"/>
              <a:t>Maria is the subject but she is stalled, </a:t>
            </a:r>
            <a:endParaRPr lang="en-US" sz="2400" i="1" dirty="0" smtClean="0"/>
          </a:p>
          <a:p>
            <a:r>
              <a:rPr lang="en-US" sz="2400" i="1" dirty="0" smtClean="0"/>
              <a:t>she’s </a:t>
            </a:r>
            <a:r>
              <a:rPr lang="en-US" sz="2400" i="1" dirty="0" smtClean="0"/>
              <a:t>not doing anything</a:t>
            </a:r>
            <a:r>
              <a:rPr lang="en-US" i="1" dirty="0" smtClean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0219" y="4989147"/>
            <a:ext cx="7084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Give her an action verb and put her in motion</a:t>
            </a:r>
          </a:p>
          <a:p>
            <a:endParaRPr lang="en-US" i="1" dirty="0" smtClean="0"/>
          </a:p>
          <a:p>
            <a:endParaRPr lang="en-US" dirty="0"/>
          </a:p>
        </p:txBody>
      </p:sp>
      <p:pic>
        <p:nvPicPr>
          <p:cNvPr id="21" name="Picture 20" descr="girl dj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306" y="557325"/>
            <a:ext cx="6282075" cy="35336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16076" y="4374292"/>
            <a:ext cx="6488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 smtClean="0"/>
              <a:t>Maria</a:t>
            </a:r>
            <a:r>
              <a:rPr lang="en-US" sz="4800" dirty="0" smtClean="0"/>
              <a:t> </a:t>
            </a:r>
            <a:r>
              <a:rPr lang="en-US" sz="4800" b="1" dirty="0" smtClean="0"/>
              <a:t>drops </a:t>
            </a:r>
            <a:r>
              <a:rPr lang="en-US" sz="4800" dirty="0" smtClean="0"/>
              <a:t>mad beats in 4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hour.</a:t>
            </a:r>
            <a:endParaRPr lang="en-US" sz="48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890682" y="4989147"/>
            <a:ext cx="2333116" cy="13849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41 0.12297 C -0.26891 0.27675 -0.17644 0.43677 -0.07373 0.58476 C -0.06263 0.60074 -0.02863 0.55813 -0.02863 0.55836 C -0.02117 0.5044 -0.02307 0.45461 -0.0321 0.4018 C -0.02759 0.30685 -0.0399 0.35271 -0.02203 0.31936 C -0.01752 0.31056 -0.01475 0.29967 -0.00868 0.29249 C -0.00451 0.28694 -0.00052 0.28022 0.00486 0.27675 C 0.01128 0.27235 0.02481 0.26563 0.02481 0.26586 C 0.03851 0.26656 0.07963 0.26517 0.10184 0.27466 C 0.11155 0.2786 0.12196 0.28161 0.13012 0.29018 C 0.13324 0.29342 0.13862 0.30153 0.13862 0.30176 C 0.14296 0.31959 0.14365 0.33881 0.14851 0.35711 C 0.15684 0.38837 0.16534 0.4194 0.17366 0.4509 C 0.17748 0.46549 0.17887 0.48124 0.18373 0.4956 C 0.18459 0.49838 0.1872 0.49977 0.18876 0.50231 C 0.19414 0.51088 0.19726 0.5213 0.20541 0.52686 C 0.21079 0.53034 0.21808 0.53034 0.2238 0.53126 C 0.23057 0.53358 0.23525 0.53775 0.24219 0.54029 C 0.29615 0.53937 0.35045 0.54354 0.40441 0.53798 C 0.4228 0.53589 0.44535 0.50972 0.46131 0.49791 C 0.46409 0.49328 0.46738 0.48934 0.46964 0.48448 C 0.47363 0.47452 0.47571 0.46317 0.4797 0.45322 C 0.48126 0.44164 0.48421 0.43098 0.48629 0.41964 C 0.4856 0.38907 0.49028 0.35688 0.483 0.32816 C 0.47155 0.28369 0.45142 0.28184 0.42453 0.2522 C 0.40944 0.23552 0.39365 0.21908 0.37439 0.21445 C 0.36312 0.21584 0.34993 0.21005 0.34091 0.21885 C 0.33484 0.22441 0.33883 0.23807 0.33917 0.2478 C 0.33987 0.27003 0.34039 0.29273 0.3442 0.31473 C 0.34525 0.32121 0.37231 0.36544 0.37266 0.36614 C 0.38671 0.3893 0.39452 0.40736 0.41273 0.42635 C 0.41551 0.42913 0.41776 0.4333 0.42106 0.43538 C 0.44761 0.45136 0.47259 0.4648 0.48976 0.49791 C 0.49427 0.51783 0.49792 0.53821 0.50312 0.55813 C 0.50191 0.59078 0.50225 0.62367 0.49965 0.65632 C 0.49931 0.65887 0.49618 0.6591 0.49462 0.66072 C 0.49237 0.6628 0.49046 0.66581 0.48803 0.66744 C 0.47658 0.67415 0.46426 0.67832 0.45298 0.68527 C 0.42314 0.70264 0.39712 0.7163 0.36589 0.72765 C 0.34004 0.73668 0.31194 0.74293 0.28574 0.7478 C 0.27568 0.74942 0.25555 0.7522 0.25555 0.75243 C 0.20767 0.74988 0.16811 0.75104 0.12352 0.73877 C 0.07807 0.72603 0.03591 0.69893 -0.00868 0.68527 C -0.03539 0.67693 -0.06332 0.68156 -0.09056 0.68087 C -0.09282 0.67994 -0.09507 0.67878 -0.09716 0.67855 C -0.10357 0.67739 -0.10965 0.67832 -0.11555 0.67647 C -0.12387 0.67369 -0.14296 0.66443 -0.15076 0.65864 C -0.15857 0.65285 -0.16308 0.64845 -0.16742 0.63849 C -0.17072 0.63108 -0.17575 0.61602 -0.17575 0.61625 C -0.18841 0.51991 -0.16672 0.45507 -0.12561 0.38397 C -0.10652 0.35062 -0.08466 0.31774 -0.05708 0.29689 C -0.02949 0.27582 -0.00746 0.26146 0.02481 0.25891 C 0.05083 0.2566 0.1034 0.25451 0.1034 0.25474 C 0.23386 0.25822 0.36017 0.26679 0.48976 0.27466 C 0.52464 0.28022 0.55985 0.2823 0.59507 0.28578 C 0.61502 0.28277 0.63584 0.28416 0.65527 0.27675 C 0.66187 0.27397 0.67019 0.25683 0.67019 0.25706 C 0.67228 0.23738 0.67384 0.21815 0.67523 0.1987 C 0.6747 0.16952 0.67523 0.14034 0.67366 0.11162 C 0.67297 0.10236 0.67106 0.09333 0.66863 0.08499 C 0.66377 0.06832 0.65562 0.04307 0.64521 0.02918 C 0.63203 0.01158 0.60774 -0.00255 0.59004 -0.0088 C 0.5628 -0.01876 0.59455 -0.00232 0.56489 -0.01552 C 0.55239 -0.02108 0.54094 -0.02687 0.52811 -0.03104 C 0.50746 -0.04563 0.54077 -0.02293 0.50972 -0.04007 C 0.50659 -0.04192 0.50416 -0.04493 0.50139 -0.04678 C 0.49861 -0.04864 0.49584 -0.05003 0.49306 -0.05118 C 0.48629 -0.05443 0.47293 -0.06022 0.47293 -0.05998 C 0.44674 -0.05883 0.42019 -0.05998 0.39434 -0.05558 C 0.38428 -0.05396 0.36589 -0.04238 0.36589 -0.04215 C 0.34438 -0.02154 0.36433 -0.03821 0.34247 -0.02664 C 0.32824 -0.01946 0.33033 -0.0176 0.31749 -0.0088 C 0.3017 0.00162 0.3076 -0.00626 0.29077 0.00903 C 0.26631 0.03057 0.24427 0.05465 0.2153 0.06484 C 0.21322 0.06392 0.21044 0.06415 0.20871 0.06253 C 0.20628 0.06021 0.20541 0.05651 0.20368 0.05373 C 0.19795 0.04446 0.19344 0.03497 0.18529 0.03126 C 0.17748 0.02339 0.16412 0.01065 0.15527 0.00671 C 0.15302 -0.00209 0.15198 -0.01066 0.15198 -0.01992 L -0.06541 0.02686 " pathEditMode="relative" rAng="0" ptsTypes="fffffffffffffffffffffffffffffffffffff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00" y="2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00" decel="100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decel="100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9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j 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 build="p"/>
      <p:bldP spid="20" grpId="0" build="p"/>
      <p:bldP spid="20" grpId="1" build="allAtOnce"/>
      <p:bldP spid="22" grpId="0"/>
      <p:bldP spid="22" grpId="1"/>
      <p:bldP spid="2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VERB PHRASE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606" y="1759046"/>
            <a:ext cx="7824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Includes </a:t>
            </a:r>
            <a:r>
              <a:rPr lang="en-US" sz="2400" b="1" i="1" dirty="0" smtClean="0"/>
              <a:t>main verb </a:t>
            </a:r>
            <a:r>
              <a:rPr lang="en-US" sz="2400" i="1" dirty="0" smtClean="0"/>
              <a:t>plus </a:t>
            </a:r>
            <a:r>
              <a:rPr lang="en-US" sz="2400" b="1" i="1" dirty="0" smtClean="0"/>
              <a:t>any helping verbs  </a:t>
            </a:r>
            <a:r>
              <a:rPr lang="en-US" sz="2400" i="1" dirty="0" smtClean="0"/>
              <a:t>also called auxiliary verbs.</a:t>
            </a:r>
            <a:endParaRPr lang="en-US" sz="2400" i="1" dirty="0"/>
          </a:p>
        </p:txBody>
      </p:sp>
      <p:pic>
        <p:nvPicPr>
          <p:cNvPr id="10" name="Picture 9" descr="girl d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59" y="315272"/>
            <a:ext cx="6282075" cy="3533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9463" y="3848939"/>
            <a:ext cx="59161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Remember Maria and her mad beats…</a:t>
            </a:r>
            <a:r>
              <a:rPr lang="en-US" sz="2400" dirty="0" smtClean="0"/>
              <a:t>.</a:t>
            </a:r>
          </a:p>
          <a:p>
            <a:r>
              <a:rPr lang="en-US" sz="2800" u="sng" dirty="0" smtClean="0"/>
              <a:t>Maria</a:t>
            </a:r>
            <a:r>
              <a:rPr lang="en-US" sz="2800" dirty="0" smtClean="0"/>
              <a:t> </a:t>
            </a:r>
            <a:r>
              <a:rPr lang="en-US" sz="2800" b="1" dirty="0" smtClean="0"/>
              <a:t>drops</a:t>
            </a:r>
            <a:r>
              <a:rPr lang="en-US" sz="2800" dirty="0" smtClean="0"/>
              <a:t> mad beats in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hour.</a:t>
            </a:r>
          </a:p>
          <a:p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8730" y="4954040"/>
            <a:ext cx="675660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you add a helping verb you get a verb phrase.</a:t>
            </a:r>
          </a:p>
          <a:p>
            <a:r>
              <a:rPr lang="en-US" sz="2900" u="sng" dirty="0" smtClean="0"/>
              <a:t>Maria</a:t>
            </a:r>
            <a:r>
              <a:rPr lang="en-US" sz="2900" dirty="0" smtClean="0"/>
              <a:t>  </a:t>
            </a:r>
            <a:r>
              <a:rPr lang="en-US" sz="2900" b="1" dirty="0" smtClean="0"/>
              <a:t>might drop</a:t>
            </a:r>
            <a:r>
              <a:rPr lang="en-US" sz="2900" dirty="0" smtClean="0"/>
              <a:t> mad beats in 4</a:t>
            </a:r>
            <a:r>
              <a:rPr lang="en-US" sz="2900" baseline="30000" dirty="0" smtClean="0"/>
              <a:t>th</a:t>
            </a:r>
            <a:r>
              <a:rPr lang="en-US" sz="2900" dirty="0" smtClean="0"/>
              <a:t> hour.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700" decel="100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96452" y="269413"/>
            <a:ext cx="8362951" cy="113538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TRANSITIVE VERBS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952" y="1678347"/>
            <a:ext cx="38459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transitive verbs </a:t>
            </a:r>
            <a:r>
              <a:rPr lang="en-US" sz="2400" dirty="0" smtClean="0"/>
              <a:t>is</a:t>
            </a:r>
          </a:p>
          <a:p>
            <a:r>
              <a:rPr lang="en-US" sz="2400" dirty="0" smtClean="0"/>
              <a:t>an </a:t>
            </a:r>
            <a:r>
              <a:rPr lang="en-US" sz="2400" dirty="0" smtClean="0"/>
              <a:t>action </a:t>
            </a:r>
            <a:r>
              <a:rPr lang="en-US" sz="2400" dirty="0" smtClean="0"/>
              <a:t>verb or verb phrase</a:t>
            </a:r>
          </a:p>
          <a:p>
            <a:r>
              <a:rPr lang="en-US" sz="2400" dirty="0" smtClean="0"/>
              <a:t>that </a:t>
            </a:r>
            <a:r>
              <a:rPr lang="en-US" sz="2400" b="1" dirty="0" smtClean="0"/>
              <a:t>passes</a:t>
            </a:r>
            <a:r>
              <a:rPr lang="en-US" sz="2400" dirty="0" smtClean="0"/>
              <a:t> the action</a:t>
            </a:r>
          </a:p>
          <a:p>
            <a:r>
              <a:rPr lang="en-US" sz="2400" dirty="0" smtClean="0"/>
              <a:t>from </a:t>
            </a:r>
            <a:r>
              <a:rPr lang="en-US" sz="2400" dirty="0" smtClean="0"/>
              <a:t>a doer to a </a:t>
            </a:r>
            <a:r>
              <a:rPr lang="en-US" sz="2400" b="1" dirty="0" smtClean="0"/>
              <a:t>receiver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5" name="Picture 4" descr="pass.jpg"/>
          <p:cNvPicPr>
            <a:picLocks noChangeAspect="1"/>
          </p:cNvPicPr>
          <p:nvPr/>
        </p:nvPicPr>
        <p:blipFill>
          <a:blip r:embed="rId3"/>
          <a:srcRect l="12706" r="17365"/>
          <a:stretch>
            <a:fillRect/>
          </a:stretch>
        </p:blipFill>
        <p:spPr>
          <a:xfrm>
            <a:off x="596452" y="3535081"/>
            <a:ext cx="3007732" cy="2996247"/>
          </a:xfrm>
          <a:prstGeom prst="rect">
            <a:avLst/>
          </a:prstGeom>
        </p:spPr>
      </p:pic>
      <p:pic>
        <p:nvPicPr>
          <p:cNvPr id="6" name="Picture 5" descr="reciever.jpg"/>
          <p:cNvPicPr>
            <a:picLocks noChangeAspect="1"/>
          </p:cNvPicPr>
          <p:nvPr/>
        </p:nvPicPr>
        <p:blipFill>
          <a:blip r:embed="rId4"/>
          <a:srcRect l="22000"/>
          <a:stretch>
            <a:fillRect/>
          </a:stretch>
        </p:blipFill>
        <p:spPr>
          <a:xfrm>
            <a:off x="5021744" y="2860972"/>
            <a:ext cx="3202324" cy="3670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96452" y="269413"/>
            <a:ext cx="8362951" cy="113538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TRANSITIVE VERBS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452" y="2273300"/>
            <a:ext cx="7683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Linking verbs wont be transitive or intransitive verbs. So stop thinking about them</a:t>
            </a:r>
            <a:r>
              <a:rPr lang="en-US" sz="3200" dirty="0" smtClean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235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an 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2529" y="2213126"/>
            <a:ext cx="7920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The quarter back threw the football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The action verb is ___________</a:t>
            </a:r>
          </a:p>
          <a:p>
            <a:endParaRPr lang="en-US" sz="2400" dirty="0" smtClean="0"/>
          </a:p>
          <a:p>
            <a:r>
              <a:rPr lang="en-US" sz="2400" dirty="0" smtClean="0"/>
              <a:t>It passes it’s action to  </a:t>
            </a:r>
            <a:r>
              <a:rPr lang="en-US" sz="2400" i="1" dirty="0" smtClean="0"/>
              <a:t> What or Whom? </a:t>
            </a:r>
            <a:r>
              <a:rPr lang="en-US" sz="2400" dirty="0" smtClean="0"/>
              <a:t>_______________</a:t>
            </a:r>
          </a:p>
          <a:p>
            <a:endParaRPr lang="en-US" sz="2400" dirty="0" smtClean="0"/>
          </a:p>
          <a:p>
            <a:r>
              <a:rPr lang="en-US" sz="2400" dirty="0" smtClean="0"/>
              <a:t>So it’s transitive</a:t>
            </a:r>
          </a:p>
          <a:p>
            <a:endParaRPr lang="en-US" sz="2400" dirty="0" smtClean="0"/>
          </a:p>
          <a:p>
            <a:r>
              <a:rPr lang="en-US" sz="2400" dirty="0" smtClean="0"/>
              <a:t>Using </a:t>
            </a:r>
            <a:r>
              <a:rPr lang="en-US" sz="2400" i="1" dirty="0" smtClean="0"/>
              <a:t>What or Whom </a:t>
            </a:r>
            <a:r>
              <a:rPr lang="en-US" sz="2400" dirty="0" smtClean="0"/>
              <a:t>is the key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TRY THESE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8733" y="1828159"/>
            <a:ext cx="898526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Spiders have transparent blood.</a:t>
            </a:r>
          </a:p>
          <a:p>
            <a:endParaRPr lang="en-US" sz="2400" dirty="0" smtClean="0"/>
          </a:p>
          <a:p>
            <a:r>
              <a:rPr lang="en-US" sz="2400" dirty="0" smtClean="0"/>
              <a:t>What’s the verb ______________  ( what or who)  ______________</a:t>
            </a:r>
          </a:p>
          <a:p>
            <a:r>
              <a:rPr lang="en-US" sz="2400" dirty="0" smtClean="0"/>
              <a:t>It’s transitive</a:t>
            </a:r>
          </a:p>
          <a:p>
            <a:endParaRPr lang="en-US" sz="2400" dirty="0" smtClean="0"/>
          </a:p>
          <a:p>
            <a:r>
              <a:rPr lang="en-US" sz="2400" i="1" dirty="0" smtClean="0"/>
              <a:t>I usually answer the phone on the second ring.</a:t>
            </a:r>
          </a:p>
          <a:p>
            <a:endParaRPr lang="en-US" sz="2400" dirty="0" smtClean="0"/>
          </a:p>
          <a:p>
            <a:r>
              <a:rPr lang="en-US" sz="2400" dirty="0" smtClean="0"/>
              <a:t>What’s the verb ______________  ( what or who)  ______________</a:t>
            </a:r>
          </a:p>
          <a:p>
            <a:endParaRPr lang="en-US" sz="2400" dirty="0" smtClean="0"/>
          </a:p>
          <a:p>
            <a:r>
              <a:rPr lang="en-US" sz="2400" i="1" dirty="0" smtClean="0"/>
              <a:t>I mow the lawn on weekends.</a:t>
            </a:r>
          </a:p>
          <a:p>
            <a:endParaRPr lang="en-US" sz="2400" dirty="0" smtClean="0"/>
          </a:p>
          <a:p>
            <a:r>
              <a:rPr lang="en-US" sz="2400" dirty="0" smtClean="0"/>
              <a:t>What’s the verb ______________  ( what or who)  ______________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700" decel="100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decel="100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7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700" decel="100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"/>
          <p:cNvSpPr>
            <a:spLocks noGrp="1" noChangeAspect="1"/>
          </p:cNvSpPr>
          <p:nvPr>
            <p:ph type="title"/>
          </p:nvPr>
        </p:nvSpPr>
        <p:spPr>
          <a:xfrm>
            <a:off x="0" y="461849"/>
            <a:ext cx="9143999" cy="923701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TRANSITIVE or INTRASITIVE</a:t>
            </a:r>
            <a:endParaRPr lang="en-US" sz="5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212" y="2174546"/>
            <a:ext cx="76961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Did you read this book for Mrs. </a:t>
            </a:r>
            <a:r>
              <a:rPr lang="en-US" sz="2400" i="1" dirty="0" err="1" smtClean="0"/>
              <a:t>Stanczyk’s</a:t>
            </a:r>
            <a:r>
              <a:rPr lang="en-US" sz="2400" i="1" dirty="0" smtClean="0"/>
              <a:t> class?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The robot will always answer politely.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The fire engine rushed through the red light.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Will you speak to that horse? 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Will you speak Danish to the fox?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 </a:t>
            </a:r>
            <a:r>
              <a:rPr lang="en-US" sz="2400" i="1" dirty="0"/>
              <a:t>The fox said, “</a:t>
            </a:r>
            <a:r>
              <a:rPr lang="en-US" sz="2400" dirty="0"/>
              <a:t>Yup- da –dup- da yup-da-dup!”</a:t>
            </a:r>
          </a:p>
          <a:p>
            <a:endParaRPr lang="en-US" sz="2400" i="1" dirty="0" smtClean="0"/>
          </a:p>
        </p:txBody>
      </p:sp>
      <p:pic>
        <p:nvPicPr>
          <p:cNvPr id="2" name="what the fox say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0" decel="100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00" decel="100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FFFFFF"/>
      </a:dk1>
      <a:lt1>
        <a:srgbClr val="103154"/>
      </a:lt1>
      <a:dk2>
        <a:srgbClr val="0096FF"/>
      </a:dk2>
      <a:lt2>
        <a:srgbClr val="87FD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</a:majorFont>
      <a:minorFont>
        <a:latin typeface="Corbel"/>
        <a:ea typeface=""/>
        <a:cs typeface=""/>
        <a:font script="Jpan" typeface="メイリオ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428</TotalTime>
  <Words>294</Words>
  <Application>Microsoft Office PowerPoint</Application>
  <PresentationFormat>On-screen Show (4:3)</PresentationFormat>
  <Paragraphs>59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Pixel</vt:lpstr>
      <vt:lpstr>Remember Verbs?</vt:lpstr>
      <vt:lpstr>ACTION VERBS</vt:lpstr>
      <vt:lpstr>VERB PHRASE</vt:lpstr>
      <vt:lpstr>TRANSITIVE VERBS</vt:lpstr>
      <vt:lpstr>TRANSITIVE VERBS</vt:lpstr>
      <vt:lpstr>Here’s an example</vt:lpstr>
      <vt:lpstr>TRY THESE</vt:lpstr>
      <vt:lpstr>TRANSITIVE or INTRASITIVE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VERBS</dc:title>
  <dc:creator>jenny stanczyk</dc:creator>
  <cp:lastModifiedBy>Windows User</cp:lastModifiedBy>
  <cp:revision>8</cp:revision>
  <dcterms:created xsi:type="dcterms:W3CDTF">2013-10-01T20:31:14Z</dcterms:created>
  <dcterms:modified xsi:type="dcterms:W3CDTF">2015-10-30T16:21:03Z</dcterms:modified>
</cp:coreProperties>
</file>