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  <p:sldMasterId id="2147483957" r:id="rId2"/>
  </p:sldMasterIdLst>
  <p:notesMasterIdLst>
    <p:notesMasterId r:id="rId24"/>
  </p:notesMasterIdLst>
  <p:sldIdLst>
    <p:sldId id="256" r:id="rId3"/>
    <p:sldId id="290" r:id="rId4"/>
    <p:sldId id="293" r:id="rId5"/>
    <p:sldId id="295" r:id="rId6"/>
    <p:sldId id="287" r:id="rId7"/>
    <p:sldId id="298" r:id="rId8"/>
    <p:sldId id="299" r:id="rId9"/>
    <p:sldId id="258" r:id="rId10"/>
    <p:sldId id="296" r:id="rId11"/>
    <p:sldId id="291" r:id="rId12"/>
    <p:sldId id="289" r:id="rId13"/>
    <p:sldId id="275" r:id="rId14"/>
    <p:sldId id="278" r:id="rId15"/>
    <p:sldId id="281" r:id="rId16"/>
    <p:sldId id="279" r:id="rId17"/>
    <p:sldId id="282" r:id="rId18"/>
    <p:sldId id="280" r:id="rId19"/>
    <p:sldId id="283" r:id="rId20"/>
    <p:sldId id="284" r:id="rId21"/>
    <p:sldId id="285" r:id="rId22"/>
    <p:sldId id="286" r:id="rId2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czyk@wcskids.net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1BD3"/>
    <a:srgbClr val="FF80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108" y="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02T09:52:10.753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109" charset="0"/>
                <a:ea typeface="ＭＳ Ｐゴシック" pitchFamily="8" charset="-128"/>
                <a:cs typeface="ＭＳ Ｐゴシック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BC63877-C89C-453A-9DDE-35376747E147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109" charset="0"/>
                <a:ea typeface="ＭＳ Ｐゴシック" pitchFamily="8" charset="-128"/>
                <a:cs typeface="ＭＳ Ｐゴシック" pitchFamily="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D448038-741C-4E96-A433-1596DB3250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ヒラギノ角ゴ Pro W3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ヒラギノ角ゴ Pro W3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ヒラギノ角ゴ Pro W3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ヒラギノ角ゴ Pro W3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ヒラギノ角ゴ Pro W3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60B7D01B-E0AD-4775-BB4D-BDCF514CC634}" type="slidenum">
              <a:rPr lang="en-US" altLang="en-US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ea typeface="ヒラギノ角ゴ Pro W3"/>
                <a:cs typeface="ヒラギノ角ゴ Pro W3"/>
              </a:rPr>
              <a:t>End day 2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93CD92F-3518-4E0E-8A6F-A0A142142C0A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87363" y="411163"/>
            <a:ext cx="8169275" cy="6035675"/>
            <a:chOff x="486873" y="411480"/>
            <a:chExt cx="8170255" cy="6035040"/>
          </a:xfrm>
        </p:grpSpPr>
        <p:pic>
          <p:nvPicPr>
            <p:cNvPr id="5" name="Picture 4" descr="PaperPanel-Title.jpg"/>
            <p:cNvPicPr>
              <a:picLocks noChangeAspect="1"/>
            </p:cNvPicPr>
            <p:nvPr/>
          </p:nvPicPr>
          <p:blipFill>
            <a:blip r:embed="rId2"/>
            <a:srcRect r="2128"/>
            <a:stretch>
              <a:fillRect/>
            </a:stretch>
          </p:blipFill>
          <p:spPr>
            <a:xfrm>
              <a:off x="486873" y="411480"/>
              <a:ext cx="8170255" cy="6035040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sp>
          <p:nvSpPr>
            <p:cNvPr id="6" name="Rectangle 5"/>
            <p:cNvSpPr>
              <a:spLocks/>
            </p:cNvSpPr>
            <p:nvPr/>
          </p:nvSpPr>
          <p:spPr>
            <a:xfrm>
              <a:off x="563082" y="474973"/>
              <a:ext cx="7982908" cy="5889005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63082" y="6133815"/>
              <a:ext cx="7982908" cy="1588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563082" y="457512"/>
              <a:ext cx="7982908" cy="2577829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573088" y="6122988"/>
            <a:ext cx="2133600" cy="2587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D3534-1312-437D-A745-4616EE4DCAF9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988"/>
            <a:ext cx="2895600" cy="257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988"/>
            <a:ext cx="762000" cy="2714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F89F3-EF55-4198-8E41-A7D751004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506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9" name="Picture 8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255900" y="237186"/>
                <a:ext cx="8622676" cy="6364582"/>
                <a:chOff x="247025" y="246872"/>
                <a:chExt cx="8622676" cy="6364582"/>
              </a:xfrm>
            </p:grpSpPr>
            <p:sp>
              <p:nvSpPr>
                <p:cNvPr id="11" name="Rectangle 10"/>
                <p:cNvSpPr>
                  <a:spLocks/>
                </p:cNvSpPr>
                <p:nvPr/>
              </p:nvSpPr>
              <p:spPr>
                <a:xfrm>
                  <a:off x="247025" y="246872"/>
                  <a:ext cx="8622676" cy="6364582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247025" y="6389249"/>
                  <a:ext cx="8622676" cy="1587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8" name="Rectangle 7"/>
            <p:cNvSpPr/>
            <p:nvPr/>
          </p:nvSpPr>
          <p:spPr>
            <a:xfrm rot="5400000">
              <a:off x="801568" y="3274246"/>
              <a:ext cx="6134441" cy="634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 rot="10800000">
            <a:off x="258763" y="1593850"/>
            <a:ext cx="3575050" cy="650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4" name="Rectangle 13"/>
          <p:cNvSpPr/>
          <p:nvPr/>
        </p:nvSpPr>
        <p:spPr>
          <a:xfrm rot="10800000">
            <a:off x="258763" y="1593850"/>
            <a:ext cx="3575050" cy="650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 rtlCol="0">
            <a:norm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667D6-D0C6-4FE0-AF63-B0FEB7C2D93E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76806-9A15-462A-8F3D-B38F4BF076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91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8" name="Picture 7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>
                <a:off x="255900" y="237186"/>
                <a:ext cx="8622676" cy="6364582"/>
                <a:chOff x="247025" y="246872"/>
                <a:chExt cx="8622676" cy="6364582"/>
              </a:xfrm>
            </p:grpSpPr>
            <p:sp>
              <p:nvSpPr>
                <p:cNvPr id="10" name="Rectangle 9"/>
                <p:cNvSpPr>
                  <a:spLocks/>
                </p:cNvSpPr>
                <p:nvPr/>
              </p:nvSpPr>
              <p:spPr>
                <a:xfrm>
                  <a:off x="247025" y="246872"/>
                  <a:ext cx="8622676" cy="6364582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247025" y="6389249"/>
                  <a:ext cx="8622676" cy="1587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7" name="Rectangle 6"/>
            <p:cNvSpPr/>
            <p:nvPr/>
          </p:nvSpPr>
          <p:spPr>
            <a:xfrm rot="5400000">
              <a:off x="801568" y="3274246"/>
              <a:ext cx="6134441" cy="634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9266A-7774-47AB-A89B-5934FBBC52CD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38CE-A3AD-4355-81D5-488EDE4DD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956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6" name="Picture 5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0" name="Rectangle 9"/>
          <p:cNvSpPr/>
          <p:nvPr/>
        </p:nvSpPr>
        <p:spPr>
          <a:xfrm>
            <a:off x="255588" y="4203700"/>
            <a:ext cx="8623300" cy="63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255588" y="4203700"/>
            <a:ext cx="8623300" cy="63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rtlCol="0">
            <a:normAutofit/>
          </a:bodyPr>
          <a:lstStyle>
            <a:lvl1pPr marL="0" indent="0">
              <a:spcBef>
                <a:spcPts val="3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99539-BDE7-4C61-B6F0-482B17372D55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0408F-F28A-45DF-8C56-CEB15F8EB8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216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5" name="Picture 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7" name="Rectangle 6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" name="Rectangle 8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CA7AB-494D-4A92-88B0-A00C5CE16608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2A2BA-0956-43E0-AFD2-535669B697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378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5" name="Picture 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7" name="Rectangle 6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9" name="Rectangle 8"/>
          <p:cNvSpPr/>
          <p:nvPr/>
        </p:nvSpPr>
        <p:spPr>
          <a:xfrm rot="5400000">
            <a:off x="4242594" y="3274219"/>
            <a:ext cx="6135688" cy="63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 rot="5400000">
            <a:off x="4242594" y="3274219"/>
            <a:ext cx="6135688" cy="635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7FCA5-AA70-4BF2-981F-6A93315C430D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09E58-AD36-4C1D-B864-35B04BDD70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972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10CAF-724D-48E8-A0A1-9285A482AD34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21F54-FE8C-48B3-A12B-881A3A0609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678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6ECFC-AB07-44B8-8DFD-7430EDAD18EF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DA93E-69AA-490B-BE43-A689CDC066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520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09AFF-D401-4A23-9023-0D25940F6428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8E681-69D0-4C9F-970B-03A06F0B6D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192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ED021-6388-4A7F-B9C9-5AB13DD93F38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86508-9949-4A3A-8B7E-98F7CFF817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66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9E040-068D-4C4A-B082-A5312A68C0E9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0597A-4CF7-4310-9013-0910992B9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82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5" name="Picture 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7" name="Rectangle 6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9" name="Rectangle 8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C5CBB-DDCF-480A-B1D4-E5F024D5EA92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BE23F-E03C-49EE-8040-472D28DE56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195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08408-E012-4504-A447-83CDD7A3723C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82D1C-FA37-478E-A3BB-E4ADD5B86A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177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80FD2-2CB0-4DBC-9291-4829985056C3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9ADF1-1D03-4395-9263-EE4DB3AE1F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608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65A8-6AEE-4FE0-9D18-542B5F8E24EB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06468-F701-49CE-90D6-D2860198B1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052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A8547-530B-476A-A40D-81529A732C45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C5C09-26EF-4851-BDD9-F197894161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330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BD940-DED5-407D-9C99-299DA6481633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41B90-8EB2-4DB6-A5C5-CF1D7B4C08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898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23C35-CBE9-4784-94B5-E8AF9B4EB9BD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16BA2-49DD-4160-8361-E1CDC072C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597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B53DF-7FC8-452E-B580-B4A3495115D1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C41B7-60C7-4131-9BAF-A04E005C37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600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perPanel-Title.jpg"/>
          <p:cNvPicPr>
            <a:picLocks noChangeAspect="1"/>
          </p:cNvPicPr>
          <p:nvPr/>
        </p:nvPicPr>
        <p:blipFill>
          <a:blip r:embed="rId2"/>
          <a:srcRect r="2128"/>
          <a:stretch>
            <a:fillRect/>
          </a:stretch>
        </p:blipFill>
        <p:spPr>
          <a:xfrm>
            <a:off x="486873" y="411480"/>
            <a:ext cx="8170255" cy="6035040"/>
          </a:xfrm>
          <a:prstGeom prst="rect">
            <a:avLst/>
          </a:prstGeom>
          <a:noFill/>
          <a:ln w="12700"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scene3d>
            <a:camera prst="perspectiveFront" fov="4800000"/>
            <a:lightRig rig="threePt" dir="t"/>
          </a:scene3d>
        </p:spPr>
      </p:pic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563563" y="476250"/>
            <a:ext cx="7981950" cy="5888038"/>
            <a:chOff x="562842" y="475488"/>
            <a:chExt cx="7982713" cy="5888736"/>
          </a:xfrm>
        </p:grpSpPr>
        <p:sp>
          <p:nvSpPr>
            <p:cNvPr id="7" name="Rectangle 6"/>
            <p:cNvSpPr>
              <a:spLocks/>
            </p:cNvSpPr>
            <p:nvPr/>
          </p:nvSpPr>
          <p:spPr>
            <a:xfrm>
              <a:off x="562842" y="475488"/>
              <a:ext cx="7982713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62842" y="6134009"/>
              <a:ext cx="7982713" cy="1588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62842" y="3427001"/>
              <a:ext cx="7982713" cy="1587"/>
            </a:xfrm>
            <a:prstGeom prst="line">
              <a:avLst/>
            </a:prstGeom>
            <a:noFill/>
            <a:ln w="12700">
              <a:solidFill>
                <a:schemeClr val="tx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 rtlCol="0">
            <a:norm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569913" y="6122988"/>
            <a:ext cx="2133600" cy="2587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30A1D-4229-4A37-8EC2-C35B5B2ECBB4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5638800" y="6124575"/>
            <a:ext cx="2895600" cy="257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27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5" name="Picture 4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7" name="Rectangle 6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>
            <a:noAutofit/>
          </a:bodyPr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D6BA8-929E-48A0-9A36-4AF2A280AE47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CE9FB-74B1-49F2-9F4F-FDBD8DD165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88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6" name="Picture 5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0" name="Rectangle 9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FCF6D-0FC9-41B4-B9DD-349521F19315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E0C32-63C6-47AA-941C-0E748E8DB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701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8" name="Picture 7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10" name="Rectangle 9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</p:grpSp>
      <p:cxnSp>
        <p:nvCxnSpPr>
          <p:cNvPr id="13" name="Straight Connector 12"/>
          <p:cNvCxnSpPr/>
          <p:nvPr/>
        </p:nvCxnSpPr>
        <p:spPr>
          <a:xfrm rot="16200000" flipH="1">
            <a:off x="2216944" y="4026694"/>
            <a:ext cx="4711700" cy="1588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H="1">
            <a:off x="2216944" y="4026694"/>
            <a:ext cx="4711700" cy="1588"/>
          </a:xfrm>
          <a:prstGeom prst="line">
            <a:avLst/>
          </a:prstGeom>
          <a:noFill/>
          <a:ln w="12700"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5AD7E-D078-449F-900E-DD71E019565B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C188-2BDA-4FED-9A71-AF85A023EE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92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4" name="Picture 3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6" name="Rectangle 5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8" name="Rectangle 7"/>
              <p:cNvSpPr/>
              <p:nvPr/>
            </p:nvSpPr>
            <p:spPr>
              <a:xfrm>
                <a:off x="247025" y="1611845"/>
                <a:ext cx="8622676" cy="63487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6D2E6-299A-40AC-B7DD-929C7AC896CF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CB0B2-B659-4BEB-9E87-8FBAB6213D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425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pic>
          <p:nvPicPr>
            <p:cNvPr id="3" name="Picture 2" descr="PaperPanel-Bas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73699"/>
              <a:ext cx="8778240" cy="6510602"/>
            </a:xfrm>
            <a:prstGeom prst="rect">
              <a:avLst/>
            </a:prstGeom>
            <a:noFill/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</p:pic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5" name="Rectangle 4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C82AA-DE49-4142-8E09-9F24F6478D1F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A7D41-BF20-4C9B-BF02-975C6FA602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638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182880" y="173699"/>
              <a:ext cx="8778240" cy="6510602"/>
              <a:chOff x="182880" y="173699"/>
              <a:chExt cx="8778240" cy="6510602"/>
            </a:xfrm>
          </p:grpSpPr>
          <p:pic>
            <p:nvPicPr>
              <p:cNvPr id="8" name="Picture 7" descr="PaperPanel-Base.jp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880" y="173699"/>
                <a:ext cx="8778240" cy="6510602"/>
              </a:xfrm>
              <a:prstGeom prst="rect">
                <a:avLst/>
              </a:prstGeom>
              <a:noFill/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</p:pic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>
                <a:off x="255900" y="237186"/>
                <a:ext cx="8622676" cy="6364582"/>
                <a:chOff x="247025" y="246872"/>
                <a:chExt cx="8622676" cy="6364582"/>
              </a:xfrm>
            </p:grpSpPr>
            <p:sp>
              <p:nvSpPr>
                <p:cNvPr id="10" name="Rectangle 9"/>
                <p:cNvSpPr>
                  <a:spLocks/>
                </p:cNvSpPr>
                <p:nvPr/>
              </p:nvSpPr>
              <p:spPr>
                <a:xfrm>
                  <a:off x="247025" y="246872"/>
                  <a:ext cx="8622676" cy="6364582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/>
                </a:p>
              </p:txBody>
            </p: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247025" y="6389249"/>
                  <a:ext cx="8622676" cy="1587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7" name="Rectangle 6"/>
            <p:cNvSpPr/>
            <p:nvPr/>
          </p:nvSpPr>
          <p:spPr>
            <a:xfrm rot="5400000">
              <a:off x="801568" y="3274246"/>
              <a:ext cx="6134441" cy="6349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E52B4-CAE8-4857-BFE5-8296528EE0AD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F560C-EDB2-4968-BE03-AB94060F08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74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FF"/>
            </a:gs>
            <a:gs pos="14999">
              <a:srgbClr val="0000FF"/>
            </a:gs>
            <a:gs pos="58000">
              <a:srgbClr val="FF0000"/>
            </a:gs>
            <a:gs pos="100000">
              <a:srgbClr val="FFFFFF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00113" y="244475"/>
            <a:ext cx="7345362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00113" y="2133600"/>
            <a:ext cx="7345362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4475" y="6372225"/>
            <a:ext cx="2133600" cy="2587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6B8F82"/>
                </a:solidFill>
                <a:latin typeface="Brush Script MT" panose="03060802040406070304" pitchFamily="66" charset="0"/>
              </a:defRPr>
            </a:lvl1pPr>
          </a:lstStyle>
          <a:p>
            <a:pPr>
              <a:defRPr/>
            </a:pPr>
            <a:fld id="{E96B602F-6B25-4D6B-86D8-4A06AF0E7431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9475" y="6372225"/>
            <a:ext cx="2895600" cy="2571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6B8F82"/>
                </a:solidFill>
                <a:latin typeface="Brush Script MT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6B8F82"/>
                </a:solidFill>
                <a:latin typeface="Calisto MT" panose="02040603050505030304" pitchFamily="18" charset="0"/>
              </a:defRPr>
            </a:lvl1pPr>
          </a:lstStyle>
          <a:p>
            <a:pPr>
              <a:defRPr/>
            </a:pPr>
            <a:fld id="{E355D0B6-221E-456C-8FCF-267D88B1EE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  <p:sldLayoutId id="2147484168" r:id="rId13"/>
    <p:sldLayoutId id="214748416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rgbClr val="40404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sto MT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Clr>
          <a:srgbClr val="404040"/>
        </a:buClr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+mn-lt"/>
          <a:ea typeface="ＭＳ Ｐゴシック" charset="-128"/>
          <a:cs typeface="ＭＳ Ｐゴシック" charset="-128"/>
        </a:defRPr>
      </a:lvl1pPr>
      <a:lvl2pPr marL="579438" indent="-228600" algn="l" rtl="0" eaLnBrk="0" fontAlgn="base" hangingPunct="0">
        <a:spcBef>
          <a:spcPts val="600"/>
        </a:spcBef>
        <a:spcAft>
          <a:spcPct val="0"/>
        </a:spcAft>
        <a:buClr>
          <a:srgbClr val="6B8F82"/>
        </a:buClr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+mn-lt"/>
          <a:ea typeface="ＭＳ Ｐゴシック" charset="-128"/>
          <a:cs typeface="+mn-cs"/>
        </a:defRPr>
      </a:lvl2pPr>
      <a:lvl3pPr marL="808038" indent="-228600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+mn-lt"/>
          <a:ea typeface="ヒラギノ角ゴ Pro W3" pitchFamily="-109" charset="-128"/>
          <a:cs typeface="ヒラギノ角ゴ Pro W3" pitchFamily="-109" charset="-128"/>
        </a:defRPr>
      </a:lvl3pPr>
      <a:lvl4pPr marL="1036638" indent="-228600" algn="l" rtl="0" eaLnBrk="0" fontAlgn="base" hangingPunct="0">
        <a:spcBef>
          <a:spcPts val="600"/>
        </a:spcBef>
        <a:spcAft>
          <a:spcPct val="0"/>
        </a:spcAft>
        <a:buClr>
          <a:srgbClr val="6B8F82"/>
        </a:buClr>
        <a:buFont typeface="Arial" panose="020B0604020202020204" pitchFamily="34" charset="0"/>
        <a:buChar char="•"/>
        <a:defRPr kern="1200">
          <a:solidFill>
            <a:srgbClr val="404040"/>
          </a:solidFill>
          <a:latin typeface="+mn-lt"/>
          <a:ea typeface="ヒラギノ角ゴ Pro W3" pitchFamily="-109" charset="-128"/>
          <a:cs typeface="ヒラギノ角ゴ Pro W3"/>
        </a:defRPr>
      </a:lvl4pPr>
      <a:lvl5pPr marL="1265238" indent="-228600" algn="l" rtl="0" eaLnBrk="0" fontAlgn="base" hangingPunct="0">
        <a:spcBef>
          <a:spcPts val="600"/>
        </a:spcBef>
        <a:spcAft>
          <a:spcPct val="0"/>
        </a:spcAft>
        <a:buClr>
          <a:srgbClr val="404040"/>
        </a:buClr>
        <a:buFont typeface="Arial" panose="020B0604020202020204" pitchFamily="34" charset="0"/>
        <a:buChar char="•"/>
        <a:defRPr kern="1200">
          <a:solidFill>
            <a:srgbClr val="404040"/>
          </a:solidFill>
          <a:latin typeface="+mn-lt"/>
          <a:ea typeface="ヒラギノ角ゴ Pro W3" pitchFamily="-109" charset="-128"/>
          <a:cs typeface="ヒラギノ角ゴ Pro W3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1688786-ED80-4BA1-BBB8-8332422457BF}" type="datetime1">
              <a:rPr lang="en-US" altLang="en-US"/>
              <a:pPr>
                <a:defRPr/>
              </a:pPr>
              <a:t>9/5/2017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4" charset="0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5259604-246A-4AFB-A33D-9008B7555D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-103" charset="-128"/>
          <a:cs typeface="ヒラギノ角ゴ Pro W3" pitchFamily="-10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3" charset="-128"/>
          <a:cs typeface="ヒラギノ角ゴ Pro W3" pitchFamily="-10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-103" charset="-128"/>
          <a:cs typeface="ヒラギノ角ゴ Pro W3" pitchFamily="-10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-103" charset="-128"/>
          <a:cs typeface="ヒラギノ角ゴ Pro W3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3" charset="-128"/>
          <a:cs typeface="ヒラギノ角ゴ Pro W3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103" charset="-128"/>
          <a:cs typeface="ヒラギノ角ゴ Pro W3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-103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Miles%20and%20Miles.mp3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0.png"/><Relationship Id="rId5" Type="http://schemas.openxmlformats.org/officeDocument/2006/relationships/audio" Target="../media/media2.WAV"/><Relationship Id="rId10" Type="http://schemas.openxmlformats.org/officeDocument/2006/relationships/image" Target="../media/image9.jpeg"/><Relationship Id="rId4" Type="http://schemas.microsoft.com/office/2007/relationships/media" Target="../media/media2.WAV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2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Users\warren\AppData\Local\Microsoft\Windows\Temporary%20Internet%20Files\Content.IE5\MMKXI24M\MS910220091%5b1%5d.wav" TargetMode="Externa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Miles%20and%20Miles.mp3" TargetMode="External"/><Relationship Id="rId7" Type="http://schemas.openxmlformats.org/officeDocument/2006/relationships/image" Target="../media/image7.jpeg"/><Relationship Id="rId12" Type="http://schemas.openxmlformats.org/officeDocument/2006/relationships/image" Target="../media/image14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0.png"/><Relationship Id="rId4" Type="http://schemas.openxmlformats.org/officeDocument/2006/relationships/audio" Target="07%20I%20Will%20Survive.mp3" TargetMode="Externa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6.WAV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1.png"/><Relationship Id="rId5" Type="http://schemas.microsoft.com/office/2007/relationships/media" Target="../media/media7.WAV"/><Relationship Id="rId10" Type="http://schemas.openxmlformats.org/officeDocument/2006/relationships/image" Target="../media/image15.png"/><Relationship Id="rId4" Type="http://schemas.openxmlformats.org/officeDocument/2006/relationships/audio" Target="../media/media6.WAV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_cznepJAbyg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comments" Target="../comments/comment1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rvi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2972" y="4202113"/>
            <a:ext cx="609600" cy="609600"/>
          </a:xfrm>
          <a:prstGeom prst="rect">
            <a:avLst/>
          </a:prstGeom>
        </p:spPr>
      </p:pic>
      <p:pic>
        <p:nvPicPr>
          <p:cNvPr id="18434" name="Picture 6" descr="cool patrio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554288"/>
            <a:ext cx="22923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ool patrio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2554288"/>
            <a:ext cx="228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ousino.jpg"/>
          <p:cNvPicPr>
            <a:picLocks noChangeAspect="1"/>
          </p:cNvPicPr>
          <p:nvPr/>
        </p:nvPicPr>
        <p:blipFill>
          <a:blip r:embed="rId10"/>
          <a:srcRect r="32719" b="72778"/>
          <a:stretch>
            <a:fillRect/>
          </a:stretch>
        </p:blipFill>
        <p:spPr>
          <a:xfrm>
            <a:off x="867541" y="489037"/>
            <a:ext cx="7667170" cy="1966296"/>
          </a:xfrm>
          <a:prstGeom prst="rect">
            <a:avLst/>
          </a:prstGeom>
          <a:effectLst>
            <a:innerShdw blurRad="552450" dist="50800" dir="13500000">
              <a:srgbClr val="0000FF">
                <a:alpha val="50000"/>
              </a:srgbClr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658451" y="784305"/>
            <a:ext cx="6278643" cy="1027066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FF00"/>
                </a:solidFill>
                <a:effectLst>
                  <a:glow rad="63500">
                    <a:schemeClr val="accent4">
                      <a:alpha val="75000"/>
                    </a:schemeClr>
                  </a:glow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COUSINO EDITION</a:t>
            </a:r>
          </a:p>
        </p:txBody>
      </p:sp>
      <p:pic>
        <p:nvPicPr>
          <p:cNvPr id="9" name="Miles and Miles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446463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>
            <a:hlinkClick r:id="" action="ppaction://media"/>
          </p:cNvPr>
          <p:cNvPicPr>
            <a:picLocks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53578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Box 4"/>
          <p:cNvSpPr txBox="1">
            <a:spLocks noChangeArrowheads="1"/>
          </p:cNvSpPr>
          <p:nvPr/>
        </p:nvSpPr>
        <p:spPr bwMode="auto">
          <a:xfrm>
            <a:off x="1543050" y="3729038"/>
            <a:ext cx="6611938" cy="15557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2pPr>
            <a:lvl3pPr marL="8080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3pPr>
            <a:lvl4pPr marL="1036638" indent="-228600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4pPr>
            <a:lvl5pPr marL="12652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5pPr>
            <a:lvl6pPr marL="17224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6pPr>
            <a:lvl7pPr marL="21796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7pPr>
            <a:lvl8pPr marL="26368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8pPr>
            <a:lvl9pPr marL="30940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800">
                <a:solidFill>
                  <a:schemeClr val="tx1"/>
                </a:solidFill>
                <a:latin typeface="Bernard MT Condensed" panose="02050806060905020404" pitchFamily="18" charset="0"/>
              </a:rPr>
              <a:t>9</a:t>
            </a:r>
            <a:r>
              <a:rPr lang="en-US" altLang="en-US" sz="4800" baseline="30000">
                <a:solidFill>
                  <a:schemeClr val="tx1"/>
                </a:solidFill>
                <a:latin typeface="Bernard MT Condensed" panose="02050806060905020404" pitchFamily="18" charset="0"/>
              </a:rPr>
              <a:t>TH</a:t>
            </a:r>
            <a:r>
              <a:rPr lang="en-US" altLang="en-US" sz="4800">
                <a:solidFill>
                  <a:schemeClr val="tx1"/>
                </a:solidFill>
                <a:latin typeface="Bernard MT Condensed" panose="02050806060905020404" pitchFamily="18" charset="0"/>
              </a:rPr>
              <a:t> GRADE SURVIVAL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800">
                <a:solidFill>
                  <a:schemeClr val="tx1"/>
                </a:solidFill>
                <a:latin typeface="Bernard MT Condensed" panose="02050806060905020404" pitchFamily="18" charset="0"/>
              </a:rPr>
              <a:t>GUIDE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896" fill="hold"/>
                                        <p:tgtEl>
                                          <p:spTgt spid="163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 rot="-821069">
            <a:off x="2789238" y="2551113"/>
            <a:ext cx="3565525" cy="1755775"/>
          </a:xfrm>
          <a:prstGeom prst="rect">
            <a:avLst/>
          </a:prstGeom>
          <a:solidFill>
            <a:srgbClr val="C4F0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2pPr>
            <a:lvl3pPr marL="8080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3pPr>
            <a:lvl4pPr marL="1036638" indent="-228600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4pPr>
            <a:lvl5pPr marL="12652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5pPr>
            <a:lvl6pPr marL="17224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6pPr>
            <a:lvl7pPr marL="21796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7pPr>
            <a:lvl8pPr marL="26368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8pPr>
            <a:lvl9pPr marL="30940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EVERY HOUSE IS THE SAME SQUARE</a:t>
            </a:r>
          </a:p>
        </p:txBody>
      </p:sp>
      <p:pic>
        <p:nvPicPr>
          <p:cNvPr id="3" name="Picture 2" descr="Cousino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65088"/>
            <a:ext cx="84042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ousino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8" t="69853" r="58121" b="10435"/>
          <a:stretch>
            <a:fillRect/>
          </a:stretch>
        </p:blipFill>
        <p:spPr bwMode="auto">
          <a:xfrm>
            <a:off x="369888" y="195263"/>
            <a:ext cx="845185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7136" y="600800"/>
            <a:ext cx="214356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/>
              <a:t>BOYS BATHROOM     </a:t>
            </a:r>
          </a:p>
        </p:txBody>
      </p:sp>
      <p:sp>
        <p:nvSpPr>
          <p:cNvPr id="6" name="Down Arrow 5"/>
          <p:cNvSpPr/>
          <p:nvPr/>
        </p:nvSpPr>
        <p:spPr>
          <a:xfrm>
            <a:off x="3181709" y="908577"/>
            <a:ext cx="204831" cy="86023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39120" y="446911"/>
            <a:ext cx="214356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/>
              <a:t>GIRLS BATHROOM     </a:t>
            </a:r>
          </a:p>
        </p:txBody>
      </p:sp>
      <p:sp>
        <p:nvSpPr>
          <p:cNvPr id="8" name="Down Arrow 7"/>
          <p:cNvSpPr/>
          <p:nvPr/>
        </p:nvSpPr>
        <p:spPr>
          <a:xfrm>
            <a:off x="5817791" y="907088"/>
            <a:ext cx="204831" cy="86023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74231" y="3713890"/>
            <a:ext cx="214356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/>
              <a:t>HOUSE OFFICES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4025680" y="4021668"/>
            <a:ext cx="204831" cy="55246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5234289" y="4021668"/>
            <a:ext cx="204831" cy="55245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13" name="Picture 12" descr="GIVING TRE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2520950"/>
            <a:ext cx="1258888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gotch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0" t="13226" r="13580" b="68575"/>
          <a:stretch>
            <a:fillRect/>
          </a:stretch>
        </p:blipFill>
        <p:spPr bwMode="auto">
          <a:xfrm>
            <a:off x="1227138" y="2520950"/>
            <a:ext cx="6778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j031677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2762250"/>
            <a:ext cx="912813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eft Arrow 17"/>
          <p:cNvSpPr/>
          <p:nvPr/>
        </p:nvSpPr>
        <p:spPr>
          <a:xfrm flipV="1">
            <a:off x="370473" y="1961990"/>
            <a:ext cx="1195860" cy="386352"/>
          </a:xfrm>
          <a:prstGeom prst="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Left Arrow 18"/>
          <p:cNvSpPr/>
          <p:nvPr/>
        </p:nvSpPr>
        <p:spPr>
          <a:xfrm flipV="1">
            <a:off x="522873" y="4702833"/>
            <a:ext cx="1195860" cy="386352"/>
          </a:xfrm>
          <a:prstGeom prst="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0438727" flipV="1">
            <a:off x="7608289" y="1921214"/>
            <a:ext cx="1195860" cy="386352"/>
          </a:xfrm>
          <a:prstGeom prst="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0438727" flipV="1">
            <a:off x="7560703" y="4635782"/>
            <a:ext cx="1195860" cy="386352"/>
          </a:xfrm>
          <a:prstGeom prst="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" name="Left Arrow 21"/>
          <p:cNvSpPr/>
          <p:nvPr/>
        </p:nvSpPr>
        <p:spPr>
          <a:xfrm rot="5564011" flipV="1">
            <a:off x="4034237" y="836578"/>
            <a:ext cx="1195860" cy="386352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3" name="Picture 22" descr="Cousino Ma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4" t="76451" r="25113" b="3951"/>
          <a:stretch>
            <a:fillRect/>
          </a:stretch>
        </p:blipFill>
        <p:spPr bwMode="auto">
          <a:xfrm>
            <a:off x="0" y="33338"/>
            <a:ext cx="9221788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Cousino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9201150"/>
            <a:ext cx="9115425" cy="743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37460" y="3260725"/>
            <a:ext cx="849080" cy="27114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5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cool patri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554288"/>
            <a:ext cx="22923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cool patri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2554288"/>
            <a:ext cx="228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 descr="cousin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19" b="72778"/>
          <a:stretch>
            <a:fillRect/>
          </a:stretch>
        </p:blipFill>
        <p:spPr bwMode="auto">
          <a:xfrm>
            <a:off x="696913" y="258763"/>
            <a:ext cx="7667625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cousino ma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8975"/>
            <a:ext cx="11950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1278780">
            <a:off x="1976438" y="1609725"/>
            <a:ext cx="4884737" cy="23082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>
                <a:latin typeface="Calisto MT" panose="02040603050505030304" pitchFamily="18" charset="0"/>
              </a:rPr>
              <a:t>Cousino has 3 houses,</a:t>
            </a:r>
          </a:p>
          <a:p>
            <a:pPr algn="ctr" eaLnBrk="1" hangingPunct="1">
              <a:defRPr/>
            </a:pPr>
            <a:r>
              <a:rPr lang="en-US" altLang="en-US">
                <a:latin typeface="Calisto MT" panose="02040603050505030304" pitchFamily="18" charset="0"/>
              </a:rPr>
              <a:t>East,</a:t>
            </a:r>
          </a:p>
          <a:p>
            <a:pPr algn="ctr" eaLnBrk="1" hangingPunct="1">
              <a:defRPr/>
            </a:pPr>
            <a:r>
              <a:rPr lang="en-US" altLang="en-US">
                <a:latin typeface="Calisto MT" panose="02040603050505030304" pitchFamily="18" charset="0"/>
              </a:rPr>
              <a:t>South,</a:t>
            </a:r>
          </a:p>
          <a:p>
            <a:pPr algn="ctr" eaLnBrk="1" hangingPunct="1">
              <a:defRPr/>
            </a:pPr>
            <a:r>
              <a:rPr lang="en-US" altLang="en-US">
                <a:latin typeface="Calisto MT" panose="02040603050505030304" pitchFamily="18" charset="0"/>
              </a:rPr>
              <a:t>and</a:t>
            </a:r>
          </a:p>
          <a:p>
            <a:pPr algn="ctr" eaLnBrk="1" hangingPunct="1">
              <a:defRPr/>
            </a:pPr>
            <a:r>
              <a:rPr lang="en-US" altLang="en-US">
                <a:latin typeface="Calisto MT" panose="02040603050505030304" pitchFamily="18" charset="0"/>
              </a:rPr>
              <a:t>West</a:t>
            </a:r>
          </a:p>
          <a:p>
            <a:pPr algn="ctr" eaLnBrk="1" hangingPunct="1">
              <a:defRPr/>
            </a:pPr>
            <a:endParaRPr lang="en-US" altLang="en-US">
              <a:latin typeface="Calisto MT" panose="02040603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4"/>
          <p:cNvGrpSpPr>
            <a:grpSpLocks/>
          </p:cNvGrpSpPr>
          <p:nvPr/>
        </p:nvGrpSpPr>
        <p:grpSpPr bwMode="auto">
          <a:xfrm>
            <a:off x="438150" y="488950"/>
            <a:ext cx="8501063" cy="5621338"/>
            <a:chOff x="438005" y="489037"/>
            <a:chExt cx="8500792" cy="5620619"/>
          </a:xfrm>
        </p:grpSpPr>
        <p:pic>
          <p:nvPicPr>
            <p:cNvPr id="30728" name="Picture 5" descr="cousin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6" descr="cool patrio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Picture 7" descr="cool patrio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46300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 descr="EastHousePict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066800"/>
            <a:ext cx="672465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 rot="-2268861">
            <a:off x="0" y="3141663"/>
            <a:ext cx="3563938" cy="641350"/>
          </a:xfrm>
          <a:prstGeom prst="rect">
            <a:avLst/>
          </a:prstGeom>
          <a:solidFill>
            <a:srgbClr val="C4F0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2pPr>
            <a:lvl3pPr marL="8080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3pPr>
            <a:lvl4pPr marL="1036638" indent="-228600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4pPr>
            <a:lvl5pPr marL="12652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5pPr>
            <a:lvl6pPr marL="17224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6pPr>
            <a:lvl7pPr marL="21796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7pPr>
            <a:lvl8pPr marL="26368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8pPr>
            <a:lvl9pPr marL="30940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EAGLE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8263" y="561975"/>
            <a:ext cx="6194425" cy="1122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</a:rPr>
              <a:t>EAST HOUSE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8263" y="4540250"/>
            <a:ext cx="6194425" cy="11128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6700">
                <a:latin typeface="Calisto MT" panose="02040603050505030304" pitchFamily="18" charset="0"/>
              </a:rPr>
              <a:t>100’S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rot="-2268861">
            <a:off x="4864100" y="2873375"/>
            <a:ext cx="3563938" cy="641350"/>
          </a:xfrm>
          <a:prstGeom prst="rect">
            <a:avLst/>
          </a:prstGeom>
          <a:solidFill>
            <a:srgbClr val="C4F0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2pPr>
            <a:lvl3pPr marL="8080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3pPr>
            <a:lvl4pPr marL="1036638" indent="-228600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4pPr>
            <a:lvl5pPr marL="12652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5pPr>
            <a:lvl6pPr marL="17224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6pPr>
            <a:lvl7pPr marL="21796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7pPr>
            <a:lvl8pPr marL="26368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8pPr>
            <a:lvl9pPr marL="30940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LOST BOOKS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3"/>
          <p:cNvGrpSpPr>
            <a:grpSpLocks/>
          </p:cNvGrpSpPr>
          <p:nvPr/>
        </p:nvGrpSpPr>
        <p:grpSpPr bwMode="auto">
          <a:xfrm>
            <a:off x="438150" y="488950"/>
            <a:ext cx="8501063" cy="5621338"/>
            <a:chOff x="438005" y="489037"/>
            <a:chExt cx="8500792" cy="5620619"/>
          </a:xfrm>
        </p:grpSpPr>
        <p:pic>
          <p:nvPicPr>
            <p:cNvPr id="31751" name="Picture 4" descr="cousin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2" name="Picture 5" descr="cool patrio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3" name="Picture 6" descr="cool patrio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46300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960438" y="561975"/>
            <a:ext cx="6194425" cy="1122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</a:rPr>
              <a:t>EAST HOUSE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0438" y="1684338"/>
            <a:ext cx="5932487" cy="101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6000" dirty="0" smtClean="0">
                <a:latin typeface="Calisto MT" panose="02040603050505030304" pitchFamily="18" charset="0"/>
              </a:rPr>
              <a:t>ACADEMICS</a:t>
            </a:r>
            <a:endParaRPr lang="en-US" altLang="en-US" sz="6000" dirty="0">
              <a:latin typeface="Calisto MT" panose="020406030505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0438" y="3956050"/>
            <a:ext cx="6964362" cy="21542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700" dirty="0">
                <a:latin typeface="Calisto MT" pitchFamily="8" charset="0"/>
                <a:ea typeface="ＭＳ Ｐゴシック" pitchFamily="8" charset="-128"/>
                <a:cs typeface="ＭＳ Ｐゴシック" pitchFamily="8" charset="-128"/>
              </a:rPr>
              <a:t>MRS. PIROG</a:t>
            </a:r>
          </a:p>
          <a:p>
            <a:pPr algn="ctr" eaLnBrk="1" hangingPunct="1">
              <a:defRPr/>
            </a:pPr>
            <a:r>
              <a:rPr lang="en-US" sz="6700" dirty="0">
                <a:latin typeface="Calisto MT" pitchFamily="8" charset="0"/>
                <a:ea typeface="ＭＳ Ｐゴシック" pitchFamily="8" charset="-128"/>
                <a:cs typeface="ＭＳ Ｐゴシック" pitchFamily="8" charset="-128"/>
              </a:rPr>
              <a:t> </a:t>
            </a:r>
          </a:p>
        </p:txBody>
      </p:sp>
      <p:pic>
        <p:nvPicPr>
          <p:cNvPr id="10" name="Picture 9" descr="Piro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2" r="55385" b="5769"/>
          <a:stretch>
            <a:fillRect/>
          </a:stretch>
        </p:blipFill>
        <p:spPr bwMode="auto">
          <a:xfrm>
            <a:off x="7415213" y="1122363"/>
            <a:ext cx="1319212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4"/>
          <p:cNvGrpSpPr>
            <a:grpSpLocks/>
          </p:cNvGrpSpPr>
          <p:nvPr/>
        </p:nvGrpSpPr>
        <p:grpSpPr bwMode="auto">
          <a:xfrm>
            <a:off x="438150" y="488950"/>
            <a:ext cx="8501063" cy="5621338"/>
            <a:chOff x="438005" y="489037"/>
            <a:chExt cx="8500792" cy="5620619"/>
          </a:xfrm>
        </p:grpSpPr>
        <p:pic>
          <p:nvPicPr>
            <p:cNvPr id="32776" name="Picture 5" descr="cousin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6" descr="cool patrio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7" descr="cool patrio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46300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338263" y="561975"/>
            <a:ext cx="6789737" cy="1122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</a:rPr>
              <a:t>SOUTH HOUSE</a:t>
            </a:r>
          </a:p>
        </p:txBody>
      </p:sp>
      <p:pic>
        <p:nvPicPr>
          <p:cNvPr id="9" name="Picture 8" descr="SouthHousePict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909763"/>
            <a:ext cx="6137275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 rot="-2157551">
            <a:off x="-469900" y="3314700"/>
            <a:ext cx="4664075" cy="579438"/>
          </a:xfrm>
          <a:prstGeom prst="rect">
            <a:avLst/>
          </a:prstGeom>
          <a:solidFill>
            <a:srgbClr val="C4F0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2pPr>
            <a:lvl3pPr marL="8080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3pPr>
            <a:lvl4pPr marL="1036638" indent="-228600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4pPr>
            <a:lvl5pPr marL="12652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5pPr>
            <a:lvl6pPr marL="17224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6pPr>
            <a:lvl7pPr marL="21796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7pPr>
            <a:lvl8pPr marL="26368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8pPr>
            <a:lvl9pPr marL="30940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200">
                <a:solidFill>
                  <a:schemeClr val="tx1"/>
                </a:solidFill>
              </a:rPr>
              <a:t>STATUE OF LIBERTY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363" y="5222875"/>
            <a:ext cx="6194425" cy="11128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6700">
                <a:latin typeface="Calisto MT" panose="02040603050505030304" pitchFamily="18" charset="0"/>
              </a:rPr>
              <a:t>200’S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rot="2686672">
            <a:off x="5065713" y="2211388"/>
            <a:ext cx="3563937" cy="2308225"/>
          </a:xfrm>
          <a:prstGeom prst="rect">
            <a:avLst/>
          </a:prstGeom>
          <a:solidFill>
            <a:srgbClr val="C4F0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2pPr>
            <a:lvl3pPr marL="8080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3pPr>
            <a:lvl4pPr marL="1036638" indent="-228600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4pPr>
            <a:lvl5pPr marL="12652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5pPr>
            <a:lvl6pPr marL="17224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6pPr>
            <a:lvl7pPr marL="21796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7pPr>
            <a:lvl8pPr marL="26368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8pPr>
            <a:lvl9pPr marL="30940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COUNSELING OFFICE (schedules and stuff)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3"/>
          <p:cNvGrpSpPr>
            <a:grpSpLocks/>
          </p:cNvGrpSpPr>
          <p:nvPr/>
        </p:nvGrpSpPr>
        <p:grpSpPr bwMode="auto">
          <a:xfrm>
            <a:off x="438150" y="488950"/>
            <a:ext cx="8501063" cy="5621338"/>
            <a:chOff x="438005" y="489037"/>
            <a:chExt cx="8500792" cy="5620619"/>
          </a:xfrm>
        </p:grpSpPr>
        <p:pic>
          <p:nvPicPr>
            <p:cNvPr id="33797" name="Picture 4" descr="cousin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8" name="Picture 5" descr="cool patrio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9" name="Picture 6" descr="cool patrio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46300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338263" y="561975"/>
            <a:ext cx="6829425" cy="1122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</a:rPr>
              <a:t>SOUTH HOUSE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1950" y="2071688"/>
            <a:ext cx="6194425" cy="1754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dirty="0">
                <a:latin typeface="Calisto MT" pitchFamily="8" charset="0"/>
                <a:ea typeface="ＭＳ Ｐゴシック" pitchFamily="8" charset="-128"/>
                <a:cs typeface="ＭＳ Ｐゴシック" pitchFamily="8" charset="-128"/>
              </a:rPr>
              <a:t>MR. CWAYNA</a:t>
            </a:r>
          </a:p>
          <a:p>
            <a:pPr algn="ctr" eaLnBrk="1" hangingPunct="1">
              <a:defRPr/>
            </a:pPr>
            <a:r>
              <a:rPr lang="en-US" sz="5400" dirty="0">
                <a:latin typeface="Calisto MT" pitchFamily="8" charset="0"/>
                <a:ea typeface="ＭＳ Ｐゴシック" pitchFamily="8" charset="-128"/>
                <a:cs typeface="ＭＳ Ｐゴシック" pitchFamily="8" charset="-128"/>
              </a:rPr>
              <a:t>ATTENDANCE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/>
          </p:cNvGrpSpPr>
          <p:nvPr/>
        </p:nvGrpSpPr>
        <p:grpSpPr bwMode="auto">
          <a:xfrm>
            <a:off x="438150" y="488950"/>
            <a:ext cx="8501063" cy="5621338"/>
            <a:chOff x="438005" y="489037"/>
            <a:chExt cx="8500792" cy="5620619"/>
          </a:xfrm>
        </p:grpSpPr>
        <p:pic>
          <p:nvPicPr>
            <p:cNvPr id="34824" name="Picture 5" descr="cousin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6" descr="cool patrio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6" name="Picture 7" descr="cool patrio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46300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 descr="WestHousePict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684338"/>
            <a:ext cx="5773737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8263" y="561975"/>
            <a:ext cx="6194425" cy="1122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</a:rPr>
              <a:t>WEST HOUSE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 rot="-1810411">
            <a:off x="134938" y="3140075"/>
            <a:ext cx="3624262" cy="641350"/>
          </a:xfrm>
          <a:prstGeom prst="rect">
            <a:avLst/>
          </a:prstGeom>
          <a:solidFill>
            <a:srgbClr val="C4F0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2pPr>
            <a:lvl3pPr marL="8080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3pPr>
            <a:lvl4pPr marL="1036638" indent="-228600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4pPr>
            <a:lvl5pPr marL="12652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5pPr>
            <a:lvl6pPr marL="17224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6pPr>
            <a:lvl7pPr marL="21796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7pPr>
            <a:lvl8pPr marL="26368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8pPr>
            <a:lvl9pPr marL="30940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chemeClr val="tx1"/>
                </a:solidFill>
              </a:rPr>
              <a:t>WARRIOR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9513" y="4721225"/>
            <a:ext cx="4662487" cy="11128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6700">
                <a:latin typeface="Calisto MT" panose="02040603050505030304" pitchFamily="18" charset="0"/>
              </a:rPr>
              <a:t>300’S</a:t>
            </a:r>
          </a:p>
        </p:txBody>
      </p:sp>
      <p:pic>
        <p:nvPicPr>
          <p:cNvPr id="3482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r="14795" b="25002"/>
          <a:stretch>
            <a:fillRect/>
          </a:stretch>
        </p:blipFill>
        <p:spPr bwMode="auto">
          <a:xfrm>
            <a:off x="7337425" y="1471613"/>
            <a:ext cx="1668463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3"/>
          <p:cNvGrpSpPr>
            <a:grpSpLocks/>
          </p:cNvGrpSpPr>
          <p:nvPr/>
        </p:nvGrpSpPr>
        <p:grpSpPr bwMode="auto">
          <a:xfrm>
            <a:off x="438150" y="488950"/>
            <a:ext cx="8501063" cy="5621338"/>
            <a:chOff x="438005" y="489037"/>
            <a:chExt cx="8500792" cy="5620619"/>
          </a:xfrm>
        </p:grpSpPr>
        <p:pic>
          <p:nvPicPr>
            <p:cNvPr id="35847" name="Picture 4" descr="cousin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Picture 5" descr="cool patrio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6" descr="cool patrio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46300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338263" y="561975"/>
            <a:ext cx="6194425" cy="1122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</a:rPr>
              <a:t>WEST HOUSE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8263" y="3235325"/>
            <a:ext cx="6194425" cy="31861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6700">
                <a:latin typeface="Calisto MT" panose="02040603050505030304" pitchFamily="18" charset="0"/>
              </a:rPr>
              <a:t>MR.</a:t>
            </a:r>
          </a:p>
          <a:p>
            <a:pPr algn="ctr" eaLnBrk="1" hangingPunct="1">
              <a:defRPr/>
            </a:pPr>
            <a:r>
              <a:rPr lang="en-US" altLang="en-US" sz="6700">
                <a:latin typeface="Calisto MT" panose="02040603050505030304" pitchFamily="18" charset="0"/>
              </a:rPr>
              <a:t>SHEPPARD</a:t>
            </a:r>
          </a:p>
          <a:p>
            <a:pPr algn="ctr" eaLnBrk="1" hangingPunct="1">
              <a:defRPr/>
            </a:pPr>
            <a:endParaRPr lang="en-US" altLang="en-US" sz="6700">
              <a:latin typeface="Calisto MT" panose="020406030505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8263" y="1947863"/>
            <a:ext cx="5932487" cy="1014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atin typeface="+mn-lt"/>
                <a:ea typeface="+mn-ea"/>
              </a:rPr>
              <a:t>DISCIPLINE</a:t>
            </a:r>
          </a:p>
        </p:txBody>
      </p:sp>
      <p:pic>
        <p:nvPicPr>
          <p:cNvPr id="10" name="Picture 9" descr="Shepard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1573213"/>
            <a:ext cx="126206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4"/>
          <p:cNvGrpSpPr>
            <a:grpSpLocks/>
          </p:cNvGrpSpPr>
          <p:nvPr/>
        </p:nvGrpSpPr>
        <p:grpSpPr bwMode="auto">
          <a:xfrm>
            <a:off x="438150" y="488950"/>
            <a:ext cx="8331200" cy="5621338"/>
            <a:chOff x="438005" y="489037"/>
            <a:chExt cx="8331678" cy="5620619"/>
          </a:xfrm>
        </p:grpSpPr>
        <p:pic>
          <p:nvPicPr>
            <p:cNvPr id="37895" name="Picture 1" descr="cool patrio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Picture 2" descr="cool patrio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2270" y="2553656"/>
              <a:ext cx="2317413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Picture 3" descr="cousin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671638" y="227013"/>
            <a:ext cx="6194425" cy="11239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00" dirty="0">
                <a:latin typeface="+mn-lt"/>
                <a:ea typeface="+mn-ea"/>
              </a:rPr>
              <a:t>LUNCH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9038" y="1577975"/>
            <a:ext cx="7138987" cy="831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+mn-lt"/>
                <a:ea typeface="+mn-ea"/>
              </a:rPr>
              <a:t>GET THERE QUICKLY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1638" y="2954338"/>
            <a:ext cx="6194425" cy="831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atin typeface="+mn-lt"/>
                <a:ea typeface="+mn-ea"/>
              </a:rPr>
              <a:t>NO BAGS IN 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1638" y="4305300"/>
            <a:ext cx="6194425" cy="14319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400" u="sng">
                <a:latin typeface="Calisto MT" charset="0"/>
                <a:ea typeface="ＭＳ Ｐゴシック" charset="-128"/>
                <a:cs typeface="ＭＳ Ｐゴシック" charset="-128"/>
              </a:rPr>
              <a:t>EVERYTHING</a:t>
            </a:r>
            <a:r>
              <a:rPr lang="en-US" sz="4400">
                <a:latin typeface="Calisto MT" charset="0"/>
                <a:ea typeface="ＭＳ Ｐゴシック" charset="-128"/>
                <a:cs typeface="ＭＳ Ｐゴシック" charset="-128"/>
              </a:rPr>
              <a:t> IS ON CAMERA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1"/>
          <p:cNvGrpSpPr>
            <a:grpSpLocks/>
          </p:cNvGrpSpPr>
          <p:nvPr/>
        </p:nvGrpSpPr>
        <p:grpSpPr bwMode="auto">
          <a:xfrm>
            <a:off x="506413" y="479425"/>
            <a:ext cx="8331200" cy="5621338"/>
            <a:chOff x="438005" y="489037"/>
            <a:chExt cx="8331678" cy="5620619"/>
          </a:xfrm>
        </p:grpSpPr>
        <p:pic>
          <p:nvPicPr>
            <p:cNvPr id="38920" name="Picture 2" descr="cool patrio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1" name="Picture 3" descr="cool patrio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2270" y="2553656"/>
              <a:ext cx="2317413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2" name="Picture 4" descr="cousin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671638" y="209550"/>
            <a:ext cx="5824537" cy="19383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atin typeface="+mn-lt"/>
                <a:ea typeface="+mn-ea"/>
              </a:rPr>
              <a:t>IN THE CLASSROOM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19475" y="2254250"/>
            <a:ext cx="5711825" cy="16319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atin typeface="+mn-lt"/>
                <a:ea typeface="+mn-ea"/>
              </a:rPr>
              <a:t>CHECK IN FIRST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</a:rPr>
              <a:t>THEN GO TO BATHROOM OR LOCKER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50" y="3408363"/>
            <a:ext cx="4913313" cy="1754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+mn-lt"/>
                <a:ea typeface="+mn-ea"/>
              </a:rPr>
              <a:t>TALK TO YOUR TEACHER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</a:rPr>
              <a:t>BEFORE OR AFTER CLASS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6625" y="5260975"/>
            <a:ext cx="7210425" cy="7080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+mn-lt"/>
                <a:ea typeface="+mn-ea"/>
              </a:rPr>
              <a:t>START YOUR BELL WORK</a:t>
            </a:r>
            <a:endParaRPr lang="en-US" sz="2800" dirty="0">
              <a:latin typeface="+mn-lt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063" y="987425"/>
            <a:ext cx="3814762" cy="19399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+mn-lt"/>
                <a:ea typeface="+mn-ea"/>
              </a:rPr>
              <a:t>LOOK AT THE LEARNING TARGET</a:t>
            </a:r>
            <a:endParaRPr lang="en-US" sz="2800" dirty="0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9" grpId="0" animBg="1"/>
      <p:bldP spid="9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going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1" descr="i_have_no_idea_what_s_going_on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682750"/>
            <a:ext cx="6350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 rot="-821069">
            <a:off x="1847850" y="746125"/>
            <a:ext cx="3563938" cy="1200150"/>
          </a:xfrm>
          <a:prstGeom prst="rect">
            <a:avLst/>
          </a:prstGeom>
          <a:solidFill>
            <a:srgbClr val="C4F0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2pPr>
            <a:lvl3pPr marL="8080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3pPr>
            <a:lvl4pPr marL="1036638" indent="-228600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4pPr>
            <a:lvl5pPr marL="12652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5pPr>
            <a:lvl6pPr marL="17224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6pPr>
            <a:lvl7pPr marL="21796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7pPr>
            <a:lvl8pPr marL="26368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8pPr>
            <a:lvl9pPr marL="30940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</a:rPr>
              <a:t>DO YOU FEEL LIKE THIS?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rot="-821069">
            <a:off x="5018088" y="5038725"/>
            <a:ext cx="3563937" cy="1201738"/>
          </a:xfrm>
          <a:prstGeom prst="rect">
            <a:avLst/>
          </a:prstGeom>
          <a:solidFill>
            <a:srgbClr val="C4F0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2pPr>
            <a:lvl3pPr marL="8080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3pPr>
            <a:lvl4pPr marL="1036638" indent="-228600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4pPr>
            <a:lvl5pPr marL="12652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5pPr>
            <a:lvl6pPr marL="17224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6pPr>
            <a:lvl7pPr marL="21796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7pPr>
            <a:lvl8pPr marL="26368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8pPr>
            <a:lvl9pPr marL="30940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</a:rPr>
              <a:t>THIS SHOULD HELP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1"/>
          <p:cNvGrpSpPr>
            <a:grpSpLocks/>
          </p:cNvGrpSpPr>
          <p:nvPr/>
        </p:nvGrpSpPr>
        <p:grpSpPr bwMode="auto">
          <a:xfrm>
            <a:off x="438150" y="488950"/>
            <a:ext cx="8331200" cy="5621338"/>
            <a:chOff x="438005" y="489037"/>
            <a:chExt cx="8331678" cy="5620619"/>
          </a:xfrm>
        </p:grpSpPr>
        <p:pic>
          <p:nvPicPr>
            <p:cNvPr id="39945" name="Picture 2" descr="cool patrio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6" name="Picture 3" descr="cool patrio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2270" y="2553656"/>
              <a:ext cx="2317413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7" name="Picture 4" descr="cousin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671638" y="227013"/>
            <a:ext cx="6194425" cy="101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latin typeface="+mn-lt"/>
                <a:ea typeface="+mn-ea"/>
              </a:rPr>
              <a:t>GRADES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9038" y="1538288"/>
            <a:ext cx="7131050" cy="954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3200">
                <a:latin typeface="Calisto MT" panose="02040603050505030304" pitchFamily="18" charset="0"/>
              </a:rPr>
              <a:t>CHECK PARENT PORTAL DAILY- </a:t>
            </a:r>
            <a:r>
              <a:rPr lang="en-US" altLang="en-US">
                <a:latin typeface="Calisto MT" panose="02040603050505030304" pitchFamily="18" charset="0"/>
              </a:rPr>
              <a:t>MAKE IT YOUR HOME PAGE</a:t>
            </a:r>
            <a:endParaRPr lang="en-US" altLang="en-US" sz="3200">
              <a:latin typeface="Calisto MT" panose="02040603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350" y="2781300"/>
            <a:ext cx="6615113" cy="12604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u="sng" dirty="0">
                <a:latin typeface="+mn-lt"/>
                <a:ea typeface="+mn-ea"/>
              </a:rPr>
              <a:t>TALK</a:t>
            </a:r>
            <a:r>
              <a:rPr lang="en-US" sz="2800" dirty="0">
                <a:latin typeface="+mn-lt"/>
                <a:ea typeface="+mn-ea"/>
              </a:rPr>
              <a:t> TO YOUR TEACHERS: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</a:rPr>
              <a:t>ABOUT MISSING ASSIGNMENTS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</a:rPr>
              <a:t>QUESTIONS YOU HAVE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3350" y="4302125"/>
            <a:ext cx="6615113" cy="5222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</a:rPr>
              <a:t>KEEP ALL YOUR WORK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03350" y="4940300"/>
            <a:ext cx="6615113" cy="5222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</a:rPr>
              <a:t>TAKE NOTES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3350" y="5586413"/>
            <a:ext cx="6615113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</a:rPr>
              <a:t>DO YOUR HOMEWORK!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 idx="4294967295"/>
          </p:nvPr>
        </p:nvSpPr>
        <p:spPr>
          <a:xfrm>
            <a:off x="900113" y="914400"/>
            <a:ext cx="7345362" cy="133985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US" altLang="en-US" sz="4400" smtClean="0">
                <a:ea typeface="ＭＳ Ｐゴシック" panose="020B0600070205080204" pitchFamily="34" charset="-128"/>
              </a:rPr>
              <a:t>There is NO Freshman Friday</a:t>
            </a:r>
          </a:p>
        </p:txBody>
      </p:sp>
      <p:pic>
        <p:nvPicPr>
          <p:cNvPr id="40963" name="Picture 6" descr="cyclops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5238" y="2776538"/>
            <a:ext cx="1533525" cy="2644775"/>
          </a:xfrm>
        </p:spPr>
      </p:pic>
      <p:pic>
        <p:nvPicPr>
          <p:cNvPr id="44040" name="MS910220091[1]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44005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" fill="hold"/>
                                        <p:tgtEl>
                                          <p:spTgt spid="440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kapict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0482" name="Picture 6" descr="cool patrio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554288"/>
            <a:ext cx="22923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cool patriot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2554288"/>
            <a:ext cx="228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ousino.jpg"/>
          <p:cNvPicPr>
            <a:picLocks noChangeAspect="1"/>
          </p:cNvPicPr>
          <p:nvPr/>
        </p:nvPicPr>
        <p:blipFill>
          <a:blip r:embed="rId9"/>
          <a:srcRect r="32719" b="72778"/>
          <a:stretch>
            <a:fillRect/>
          </a:stretch>
        </p:blipFill>
        <p:spPr>
          <a:xfrm>
            <a:off x="867541" y="489037"/>
            <a:ext cx="7667170" cy="1966296"/>
          </a:xfrm>
          <a:prstGeom prst="rect">
            <a:avLst/>
          </a:prstGeom>
          <a:effectLst>
            <a:innerShdw blurRad="552450" dist="50800" dir="13500000">
              <a:srgbClr val="0000FF">
                <a:alpha val="50000"/>
              </a:srgbClr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867541" y="535192"/>
            <a:ext cx="7769946" cy="2351001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glow rad="63500">
                    <a:schemeClr val="accent4">
                      <a:alpha val="75000"/>
                    </a:schemeClr>
                  </a:glow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At the end of the hour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glow rad="63500">
                    <a:schemeClr val="accent4">
                      <a:alpha val="75000"/>
                    </a:schemeClr>
                  </a:glow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Take a pic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glow rad="63500">
                    <a:schemeClr val="accent4">
                      <a:alpha val="75000"/>
                    </a:schemeClr>
                  </a:glow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of your schedule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rgbClr val="FF0000"/>
              </a:solidFill>
              <a:effectLst>
                <a:glow rad="63500">
                  <a:schemeClr val="accent4">
                    <a:alpha val="75000"/>
                  </a:schemeClr>
                </a:glow>
                <a:outerShdw blurRad="50800" dist="38100" dir="54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9" name="Miles and Miles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446463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07 I Will Survive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3287713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pple-iphone 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6898" r="34248" b="11040"/>
          <a:stretch>
            <a:fillRect/>
          </a:stretch>
        </p:blipFill>
        <p:spPr bwMode="auto">
          <a:xfrm rot="-217079">
            <a:off x="2155825" y="2271713"/>
            <a:ext cx="115728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raditionalclassschedule2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8803" r="6183" b="30164"/>
          <a:stretch>
            <a:fillRect/>
          </a:stretch>
        </p:blipFill>
        <p:spPr bwMode="auto">
          <a:xfrm rot="159839">
            <a:off x="3900488" y="2554288"/>
            <a:ext cx="3038475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cool patri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554288"/>
            <a:ext cx="22923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cool patri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2554288"/>
            <a:ext cx="228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cousin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19" b="72778"/>
          <a:stretch>
            <a:fillRect/>
          </a:stretch>
        </p:blipFill>
        <p:spPr bwMode="auto">
          <a:xfrm>
            <a:off x="866775" y="488950"/>
            <a:ext cx="76676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8"/>
          <p:cNvSpPr txBox="1">
            <a:spLocks noChangeArrowheads="1"/>
          </p:cNvSpPr>
          <p:nvPr/>
        </p:nvSpPr>
        <p:spPr bwMode="auto">
          <a:xfrm>
            <a:off x="1325563" y="2554288"/>
            <a:ext cx="6611937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2pPr>
            <a:lvl3pPr marL="8080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3pPr>
            <a:lvl4pPr marL="1036638" indent="-228600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4pPr>
            <a:lvl5pPr marL="12652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5pPr>
            <a:lvl6pPr marL="17224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6pPr>
            <a:lvl7pPr marL="21796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7pPr>
            <a:lvl8pPr marL="26368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8pPr>
            <a:lvl9pPr marL="30940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800" dirty="0">
                <a:solidFill>
                  <a:schemeClr val="tx1"/>
                </a:solidFill>
                <a:latin typeface="Bernard MT Condensed" panose="02050806060905020404" pitchFamily="18" charset="0"/>
              </a:rPr>
              <a:t>GETTING FROM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800" dirty="0">
                <a:solidFill>
                  <a:schemeClr val="tx1"/>
                </a:solidFill>
                <a:latin typeface="Bernard MT Condensed" panose="02050806060905020404" pitchFamily="18" charset="0"/>
              </a:rPr>
              <a:t>POINT 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800" dirty="0">
                <a:solidFill>
                  <a:schemeClr val="tx1"/>
                </a:solidFill>
                <a:latin typeface="Bernard MT Condensed" panose="02050806060905020404" pitchFamily="18" charset="0"/>
              </a:rPr>
              <a:t>TO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800" dirty="0">
                <a:solidFill>
                  <a:schemeClr val="tx1"/>
                </a:solidFill>
                <a:latin typeface="Bernard MT Condensed" panose="02050806060905020404" pitchFamily="18" charset="0"/>
              </a:rPr>
              <a:t>POINT 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9"/>
          <p:cNvGrpSpPr>
            <a:grpSpLocks/>
          </p:cNvGrpSpPr>
          <p:nvPr/>
        </p:nvGrpSpPr>
        <p:grpSpPr bwMode="auto">
          <a:xfrm>
            <a:off x="438150" y="488950"/>
            <a:ext cx="8501063" cy="5621338"/>
            <a:chOff x="438005" y="489037"/>
            <a:chExt cx="8500792" cy="5620619"/>
          </a:xfrm>
        </p:grpSpPr>
        <p:pic>
          <p:nvPicPr>
            <p:cNvPr id="24587" name="Picture 1" descr="cousino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719" b="72778"/>
            <a:stretch>
              <a:fillRect/>
            </a:stretch>
          </p:blipFill>
          <p:spPr bwMode="auto">
            <a:xfrm>
              <a:off x="867541" y="489037"/>
              <a:ext cx="7667170" cy="1966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8" name="Picture 2" descr="cool patriot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8005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3" descr="cool patriot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46300" y="2553656"/>
              <a:ext cx="2292497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039938" y="938213"/>
            <a:ext cx="5386387" cy="12001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</a:rPr>
              <a:t> OBEY THE TRAFFIC LAWS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-808001" y="3553303"/>
            <a:ext cx="5109091" cy="4604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vert27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F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3438" y="4298950"/>
            <a:ext cx="5322887" cy="12001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</a:rPr>
              <a:t> DO NOT STOP IN TRAFFIC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5202704" y="3707192"/>
            <a:ext cx="5416868" cy="4604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vert27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 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GH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ea typeface="+mn-ea"/>
              </a:rPr>
              <a:t>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62200"/>
            <a:ext cx="1676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1833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4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5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7700" y="700258"/>
            <a:ext cx="7138576" cy="5353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9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524" fill="hold"/>
                                        <p:tgtEl>
                                          <p:spTgt spid="194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8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9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0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71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cool patri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76" y="2633311"/>
            <a:ext cx="22923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cool patri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705" y="2585511"/>
            <a:ext cx="228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cousin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19" b="72778"/>
          <a:stretch>
            <a:fillRect/>
          </a:stretch>
        </p:blipFill>
        <p:spPr bwMode="auto">
          <a:xfrm>
            <a:off x="866775" y="488950"/>
            <a:ext cx="76676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58451" y="784305"/>
            <a:ext cx="6278643" cy="1027066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glow rad="63500">
                    <a:schemeClr val="accent4">
                      <a:alpha val="75000"/>
                    </a:schemeClr>
                  </a:glow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apologize</a:t>
            </a:r>
            <a:endParaRPr lang="en-US" sz="3600" dirty="0">
              <a:solidFill>
                <a:srgbClr val="FFFF00"/>
              </a:solidFill>
              <a:effectLst>
                <a:glow rad="63500">
                  <a:schemeClr val="accent4">
                    <a:alpha val="75000"/>
                  </a:schemeClr>
                </a:glow>
                <a:outerShdw blurRad="50800" dist="38100" dir="54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812" y="2218443"/>
            <a:ext cx="452437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8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cool patri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554288"/>
            <a:ext cx="22923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cool patri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2554288"/>
            <a:ext cx="228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cousin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19" b="72778"/>
          <a:stretch>
            <a:fillRect/>
          </a:stretch>
        </p:blipFill>
        <p:spPr bwMode="auto">
          <a:xfrm>
            <a:off x="866775" y="488950"/>
            <a:ext cx="76676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_cznepJAbyg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286000" y="2143125"/>
            <a:ext cx="4572000" cy="2571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8451" y="784305"/>
            <a:ext cx="6278643" cy="1027066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glow rad="63500">
                    <a:schemeClr val="accent4">
                      <a:alpha val="75000"/>
                    </a:schemeClr>
                  </a:glow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</a:rPr>
              <a:t>Don’t text and walk</a:t>
            </a:r>
            <a:endParaRPr lang="en-US" sz="3600" dirty="0">
              <a:solidFill>
                <a:srgbClr val="FFFF00"/>
              </a:solidFill>
              <a:effectLst>
                <a:glow rad="63500">
                  <a:schemeClr val="accent4">
                    <a:alpha val="75000"/>
                  </a:schemeClr>
                </a:glow>
                <a:outerShdw blurRad="50800" dist="38100" dir="5400000">
                  <a:srgbClr val="000000">
                    <a:alpha val="43000"/>
                  </a:srgbClr>
                </a:outerShdw>
              </a:effectLst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20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cool patri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554288"/>
            <a:ext cx="22923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cool patri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2554288"/>
            <a:ext cx="2286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cousin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19" b="72778"/>
          <a:stretch>
            <a:fillRect/>
          </a:stretch>
        </p:blipFill>
        <p:spPr bwMode="auto">
          <a:xfrm>
            <a:off x="866775" y="488950"/>
            <a:ext cx="76676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8"/>
          <p:cNvSpPr txBox="1">
            <a:spLocks noChangeArrowheads="1"/>
          </p:cNvSpPr>
          <p:nvPr/>
        </p:nvSpPr>
        <p:spPr bwMode="auto">
          <a:xfrm>
            <a:off x="1325563" y="2554288"/>
            <a:ext cx="6611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0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sto MT" panose="02040603050505030304" pitchFamily="18" charset="0"/>
                <a:ea typeface="ＭＳ Ｐゴシック" panose="020B0600070205080204" pitchFamily="34" charset="-128"/>
              </a:defRPr>
            </a:lvl2pPr>
            <a:lvl3pPr marL="8080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3pPr>
            <a:lvl4pPr marL="1036638" indent="-228600">
              <a:spcBef>
                <a:spcPts val="600"/>
              </a:spcBef>
              <a:buClr>
                <a:srgbClr val="6B8F82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4pPr>
            <a:lvl5pPr marL="1265238" indent="-228600">
              <a:spcBef>
                <a:spcPts val="600"/>
              </a:spcBef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5pPr>
            <a:lvl6pPr marL="17224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6pPr>
            <a:lvl7pPr marL="21796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7pPr>
            <a:lvl8pPr marL="26368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8pPr>
            <a:lvl9pPr marL="3094038" indent="-22860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04040"/>
              </a:buClr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listo MT" panose="02040603050505030304" pitchFamily="18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4800">
              <a:solidFill>
                <a:schemeClr val="tx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25606" name="Picture 7" descr="cousino ma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8975"/>
            <a:ext cx="11950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9363" y="2097088"/>
            <a:ext cx="3952875" cy="36020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>
                <a:latin typeface="+mn-lt"/>
                <a:ea typeface="+mn-ea"/>
              </a:rPr>
              <a:t>THERE ARE 3 HOUSES: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>
                <a:latin typeface="+mn-lt"/>
                <a:ea typeface="+mn-ea"/>
              </a:rPr>
              <a:t>EAST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>
                <a:latin typeface="+mn-lt"/>
                <a:ea typeface="+mn-ea"/>
              </a:rPr>
              <a:t>SOUTH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>
                <a:latin typeface="+mn-lt"/>
                <a:ea typeface="+mn-ea"/>
              </a:rPr>
              <a:t>&amp;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>
                <a:latin typeface="+mn-lt"/>
                <a:ea typeface="+mn-ea"/>
              </a:rPr>
              <a:t>WEST</a:t>
            </a:r>
          </a:p>
        </p:txBody>
      </p:sp>
      <p:sp>
        <p:nvSpPr>
          <p:cNvPr id="12" name="TextBox 11"/>
          <p:cNvSpPr txBox="1"/>
          <p:nvPr/>
        </p:nvSpPr>
        <p:spPr>
          <a:xfrm rot="1948533">
            <a:off x="2058988" y="1812925"/>
            <a:ext cx="5387975" cy="17541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>
                <a:latin typeface="Calisto MT" pitchFamily="18" charset="0"/>
                <a:cs typeface="ＭＳ Ｐゴシック" pitchFamily="34" charset="-128"/>
              </a:rPr>
              <a:t>THERE IS NO NORTH HOUSE but</a:t>
            </a:r>
          </a:p>
          <a:p>
            <a:pPr algn="ctr" eaLnBrk="1" hangingPunct="1">
              <a:defRPr/>
            </a:pPr>
            <a:r>
              <a:rPr lang="en-US" sz="3600">
                <a:latin typeface="Calisto MT" pitchFamily="18" charset="0"/>
                <a:cs typeface="ＭＳ Ｐゴシック" pitchFamily="34" charset="-128"/>
              </a:rPr>
              <a:t>THERE SHOULD BE</a:t>
            </a:r>
          </a:p>
        </p:txBody>
      </p:sp>
      <p:sp>
        <p:nvSpPr>
          <p:cNvPr id="10" name="TextBox 9"/>
          <p:cNvSpPr txBox="1"/>
          <p:nvPr/>
        </p:nvSpPr>
        <p:spPr>
          <a:xfrm rot="1948533">
            <a:off x="1182688" y="1301750"/>
            <a:ext cx="5387975" cy="23082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</a:rPr>
              <a:t>THERE ARE NO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</a:rPr>
              <a:t>ELEVATORS, ESCALATORS, OR ESCAPE HATCHES.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cool patri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554288"/>
            <a:ext cx="22923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wheresinsbru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21411457">
            <a:off x="2097088" y="1374775"/>
            <a:ext cx="5387975" cy="12001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n-ea"/>
              </a:rPr>
              <a:t>IF YOU ARE LOST ASK FOR HELP.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Capital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6154</TotalTime>
  <Words>261</Words>
  <Application>Microsoft Office PowerPoint</Application>
  <PresentationFormat>On-screen Show (4:3)</PresentationFormat>
  <Paragraphs>111</Paragraphs>
  <Slides>21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ＭＳ Ｐゴシック</vt:lpstr>
      <vt:lpstr>Arial</vt:lpstr>
      <vt:lpstr>Bernard MT Condensed</vt:lpstr>
      <vt:lpstr>Brush Script MT</vt:lpstr>
      <vt:lpstr>Calibri</vt:lpstr>
      <vt:lpstr>Calisto MT</vt:lpstr>
      <vt:lpstr>ヒラギノ角ゴ Pro W3</vt:lpstr>
      <vt:lpstr>Capital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is NO Freshman Friday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creator>jenny stanczyk</dc:creator>
  <cp:keywords/>
  <cp:lastModifiedBy>Windows User</cp:lastModifiedBy>
  <cp:revision>48</cp:revision>
  <dcterms:created xsi:type="dcterms:W3CDTF">2016-08-31T22:22:33Z</dcterms:created>
  <dcterms:modified xsi:type="dcterms:W3CDTF">2017-09-05T18:34:12Z</dcterms:modified>
</cp:coreProperties>
</file>