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1" r:id="rId4"/>
    <p:sldId id="262" r:id="rId5"/>
    <p:sldId id="263" r:id="rId6"/>
    <p:sldId id="259" r:id="rId7"/>
    <p:sldId id="273" r:id="rId8"/>
    <p:sldId id="274" r:id="rId9"/>
    <p:sldId id="269" r:id="rId10"/>
    <p:sldId id="265" r:id="rId11"/>
    <p:sldId id="270" r:id="rId12"/>
    <p:sldId id="271" r:id="rId13"/>
    <p:sldId id="272" r:id="rId14"/>
    <p:sldId id="266" r:id="rId15"/>
    <p:sldId id="264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6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0D04-D882-4E81-8456-C8F118839FD6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B3A6C49-A869-46C1-A9A3-F015CF5BE3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0D04-D882-4E81-8456-C8F118839FD6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6C49-A869-46C1-A9A3-F015CF5BE35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B3A6C49-A869-46C1-A9A3-F015CF5BE35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0D04-D882-4E81-8456-C8F118839FD6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0D04-D882-4E81-8456-C8F118839FD6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B3A6C49-A869-46C1-A9A3-F015CF5BE3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0D04-D882-4E81-8456-C8F118839FD6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B3A6C49-A869-46C1-A9A3-F015CF5BE35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2050D04-D882-4E81-8456-C8F118839FD6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A6C49-A869-46C1-A9A3-F015CF5BE3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0D04-D882-4E81-8456-C8F118839FD6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B3A6C49-A869-46C1-A9A3-F015CF5BE35E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0D04-D882-4E81-8456-C8F118839FD6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B3A6C49-A869-46C1-A9A3-F015CF5BE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0D04-D882-4E81-8456-C8F118839FD6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B3A6C49-A869-46C1-A9A3-F015CF5BE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B3A6C49-A869-46C1-A9A3-F015CF5BE35E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0D04-D882-4E81-8456-C8F118839FD6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B3A6C49-A869-46C1-A9A3-F015CF5BE35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2050D04-D882-4E81-8456-C8F118839FD6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2050D04-D882-4E81-8456-C8F118839FD6}" type="datetimeFigureOut">
              <a:rPr lang="en-US" smtClean="0"/>
              <a:t>3/23/2015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B3A6C49-A869-46C1-A9A3-F015CF5BE35E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llweirdo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564316">
            <a:off x="457200" y="2041390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err="1" smtClean="0">
                <a:solidFill>
                  <a:srgbClr val="008000"/>
                </a:solidFill>
              </a:rPr>
              <a:t>Verbals</a:t>
            </a:r>
            <a:endParaRPr lang="en-US" sz="8800" b="1" dirty="0">
              <a:solidFill>
                <a:srgbClr val="008000"/>
              </a:solidFill>
            </a:endParaRPr>
          </a:p>
        </p:txBody>
      </p:sp>
      <p:pic>
        <p:nvPicPr>
          <p:cNvPr id="4" name="01-06- Hanging Rock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17">
                <p:cTn id="22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114799"/>
          </a:xfrm>
        </p:spPr>
        <p:txBody>
          <a:bodyPr/>
          <a:lstStyle/>
          <a:p>
            <a:r>
              <a:rPr lang="en-US" dirty="0" smtClean="0"/>
              <a:t>They </a:t>
            </a:r>
            <a:r>
              <a:rPr lang="en-US" dirty="0"/>
              <a:t>are sure the extra planning will make a difference in the end.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a. gerund     b. participle     c. </a:t>
            </a:r>
            <a:r>
              <a:rPr lang="en-US" dirty="0" smtClean="0"/>
              <a:t>infinitive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41910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Gerund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50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The kittens crouching under the bed have refused </a:t>
            </a:r>
            <a:r>
              <a:rPr lang="en-US" dirty="0" smtClean="0"/>
              <a:t>their food.</a:t>
            </a:r>
            <a:br>
              <a:rPr lang="en-US" dirty="0" smtClean="0"/>
            </a:br>
            <a:r>
              <a:rPr lang="en-US" dirty="0"/>
              <a:t>a. gerund     b. participle     c. infinitive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41148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Participle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97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Jamal’s confusing message did </a:t>
            </a:r>
            <a:r>
              <a:rPr lang="en-US" dirty="0" smtClean="0"/>
              <a:t>nothing.</a:t>
            </a:r>
            <a:br>
              <a:rPr lang="en-US" dirty="0" smtClean="0"/>
            </a:br>
            <a:r>
              <a:rPr lang="en-US" dirty="0"/>
              <a:t>a. gerund     b. participle     c. infinitive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41148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Participle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9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politician’s broken promises were all that the voters remembered.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a. gerund     b. participle     c. infinitive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41148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Participle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34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While</a:t>
            </a:r>
            <a:r>
              <a:rPr lang="en-US" dirty="0"/>
              <a:t> playing the tuba, Orin felt as if his world was perfect.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</a:t>
            </a:r>
            <a:r>
              <a:rPr lang="en-US" dirty="0"/>
              <a:t>. gerund     </a:t>
            </a:r>
            <a:r>
              <a:rPr lang="en-US" dirty="0" smtClean="0"/>
              <a:t>b</a:t>
            </a:r>
            <a:r>
              <a:rPr lang="en-US" dirty="0"/>
              <a:t>. participle     c. infinitive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41148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Gerund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93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The thief arrested for the robbery shot at the security guard.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a. gerund     b. participle     c. infinitive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41148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Participle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4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Billy refused to accept the idea that his birthday cake was gone.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a. gerund     b. participle     c. infinitive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41148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infinitive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1058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ntknowtalkingabou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2248" y="31242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8000"/>
                </a:solidFill>
              </a:rPr>
              <a:t>Verbals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When a word could be a verb but it’s used as another part of speech</a:t>
            </a:r>
          </a:p>
          <a:p>
            <a:pPr algn="ctr">
              <a:buNone/>
            </a:pPr>
            <a:endParaRPr lang="en-US" dirty="0" smtClean="0"/>
          </a:p>
          <a:p>
            <a:r>
              <a:rPr lang="en-US" dirty="0" smtClean="0"/>
              <a:t>Like adjectives- </a:t>
            </a:r>
            <a:r>
              <a:rPr lang="en-US" dirty="0" smtClean="0">
                <a:solidFill>
                  <a:srgbClr val="008000"/>
                </a:solidFill>
              </a:rPr>
              <a:t>Participles</a:t>
            </a:r>
          </a:p>
          <a:p>
            <a:r>
              <a:rPr lang="en-US" dirty="0" smtClean="0"/>
              <a:t>Nouns- </a:t>
            </a:r>
            <a:r>
              <a:rPr lang="en-US" dirty="0" smtClean="0">
                <a:solidFill>
                  <a:srgbClr val="008000"/>
                </a:solidFill>
              </a:rPr>
              <a:t>Gerunds</a:t>
            </a:r>
          </a:p>
          <a:p>
            <a:r>
              <a:rPr lang="en-US" dirty="0" smtClean="0"/>
              <a:t>Noun, adjective or an Adverb- </a:t>
            </a:r>
            <a:r>
              <a:rPr lang="en-US" dirty="0" smtClean="0">
                <a:solidFill>
                  <a:srgbClr val="008000"/>
                </a:solidFill>
              </a:rPr>
              <a:t>Infinitives</a:t>
            </a:r>
          </a:p>
        </p:txBody>
      </p:sp>
    </p:spTree>
    <p:extLst>
      <p:ext uri="{BB962C8B-B14F-4D97-AF65-F5344CB8AC3E}">
        <p14:creationId xmlns:p14="http://schemas.microsoft.com/office/powerpoint/2010/main" val="42203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Here are words that could be verbs </a:t>
            </a:r>
            <a:r>
              <a:rPr lang="en-US" b="1" dirty="0" smtClean="0"/>
              <a:t>acting like adjectives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660066"/>
                </a:solidFill>
              </a:rPr>
              <a:t>screaming</a:t>
            </a:r>
            <a:r>
              <a:rPr lang="en-US" dirty="0" smtClean="0"/>
              <a:t> Cyclops was surrounded by </a:t>
            </a:r>
            <a:r>
              <a:rPr lang="en-US" dirty="0" smtClean="0">
                <a:solidFill>
                  <a:srgbClr val="660066"/>
                </a:solidFill>
              </a:rPr>
              <a:t>delighted</a:t>
            </a:r>
            <a:r>
              <a:rPr lang="en-US" dirty="0" smtClean="0"/>
              <a:t> sheep.</a:t>
            </a:r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urved Down Arrow 3"/>
          <p:cNvSpPr/>
          <p:nvPr/>
        </p:nvSpPr>
        <p:spPr>
          <a:xfrm>
            <a:off x="2286000" y="1989138"/>
            <a:ext cx="1625600" cy="33072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Up Arrow 4"/>
          <p:cNvSpPr/>
          <p:nvPr/>
        </p:nvSpPr>
        <p:spPr>
          <a:xfrm>
            <a:off x="1570566" y="2819400"/>
            <a:ext cx="5820834" cy="931986"/>
          </a:xfrm>
          <a:prstGeom prst="curvedUpArrow">
            <a:avLst>
              <a:gd name="adj1" fmla="val 25000"/>
              <a:gd name="adj2" fmla="val 50000"/>
              <a:gd name="adj3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3333" y="3894667"/>
            <a:ext cx="40470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See how </a:t>
            </a:r>
            <a:r>
              <a:rPr lang="en-US" sz="2400" b="1" dirty="0" smtClean="0">
                <a:solidFill>
                  <a:srgbClr val="000090"/>
                </a:solidFill>
              </a:rPr>
              <a:t>screaming</a:t>
            </a:r>
            <a:r>
              <a:rPr lang="en-US" sz="2400" dirty="0" smtClean="0"/>
              <a:t> adds to the proper noun </a:t>
            </a:r>
            <a:r>
              <a:rPr lang="en-US" sz="2400" b="1" dirty="0" smtClean="0">
                <a:solidFill>
                  <a:srgbClr val="FF0000"/>
                </a:solidFill>
              </a:rPr>
              <a:t>Cyclops</a:t>
            </a:r>
            <a:r>
              <a:rPr lang="en-US" sz="2400" b="1" dirty="0" smtClean="0"/>
              <a:t>.</a:t>
            </a:r>
          </a:p>
          <a:p>
            <a:endParaRPr lang="en-US" sz="2400" b="1" dirty="0" smtClean="0"/>
          </a:p>
          <a:p>
            <a:r>
              <a:rPr lang="en-US" sz="2400" dirty="0" smtClean="0"/>
              <a:t>See how </a:t>
            </a:r>
            <a:r>
              <a:rPr lang="en-US" sz="2400" b="1" dirty="0" smtClean="0">
                <a:solidFill>
                  <a:srgbClr val="000090"/>
                </a:solidFill>
              </a:rPr>
              <a:t>delighted</a:t>
            </a:r>
            <a:r>
              <a:rPr lang="en-US" sz="2400" dirty="0" smtClean="0"/>
              <a:t> adds to </a:t>
            </a:r>
            <a:r>
              <a:rPr lang="en-US" sz="2400" dirty="0" smtClean="0">
                <a:solidFill>
                  <a:srgbClr val="FF0000"/>
                </a:solidFill>
              </a:rPr>
              <a:t>sheep.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20036517">
            <a:off x="498446" y="3824426"/>
            <a:ext cx="61771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PARTICIPLE</a:t>
            </a:r>
            <a:endParaRPr lang="en-US" sz="5400" b="1" cap="none" spc="0" dirty="0">
              <a:ln w="11430"/>
              <a:solidFill>
                <a:srgbClr val="FF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80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Gerunds</a:t>
            </a:r>
            <a:br>
              <a:rPr lang="en-US" dirty="0" smtClean="0"/>
            </a:br>
            <a:r>
              <a:rPr lang="en-US" b="1" dirty="0" smtClean="0"/>
              <a:t> act like nouns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8229600" cy="990600"/>
          </a:xfrm>
        </p:spPr>
        <p:txBody>
          <a:bodyPr/>
          <a:lstStyle/>
          <a:p>
            <a:pPr>
              <a:buNone/>
            </a:pPr>
            <a:r>
              <a:rPr lang="en-US" dirty="0"/>
              <a:t>Sleeping is my favorite activity.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635721">
            <a:off x="1343767" y="2840867"/>
            <a:ext cx="594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Sleeping is acting like a noun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851942">
            <a:off x="1138007" y="4107408"/>
            <a:ext cx="6629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Sleeping is NOT acting like an adjective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9160090">
            <a:off x="1137950" y="3267704"/>
            <a:ext cx="66294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It’s a gerund!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9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Infinitives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the 1960s and 1970s, Muhammad Ali was the boxer </a:t>
            </a:r>
            <a:r>
              <a:rPr lang="en-US" b="1" dirty="0" smtClean="0"/>
              <a:t>to see.</a:t>
            </a:r>
          </a:p>
          <a:p>
            <a:r>
              <a:rPr lang="en-US" dirty="0" smtClean="0"/>
              <a:t>His life is interesting </a:t>
            </a:r>
            <a:r>
              <a:rPr lang="en-US" b="1" dirty="0" smtClean="0"/>
              <a:t>to research</a:t>
            </a:r>
            <a:r>
              <a:rPr lang="en-US" dirty="0" smtClean="0"/>
              <a:t>.</a:t>
            </a:r>
          </a:p>
          <a:p>
            <a:r>
              <a:rPr lang="en-US" dirty="0" smtClean="0"/>
              <a:t>He had one goal, </a:t>
            </a:r>
            <a:r>
              <a:rPr lang="en-US" b="1" dirty="0" smtClean="0"/>
              <a:t>to win</a:t>
            </a:r>
            <a:r>
              <a:rPr lang="en-US" dirty="0" smtClean="0"/>
              <a:t>.</a:t>
            </a:r>
          </a:p>
          <a:p>
            <a:r>
              <a:rPr lang="en-US" dirty="0" smtClean="0"/>
              <a:t>To win he had </a:t>
            </a:r>
            <a:r>
              <a:rPr lang="en-US" b="1" dirty="0" smtClean="0"/>
              <a:t>to box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2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Gerunds have “</a:t>
            </a:r>
            <a:r>
              <a:rPr lang="en-US" b="1" i="1" dirty="0" err="1" smtClean="0"/>
              <a:t>ing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Infinitives have the word </a:t>
            </a:r>
            <a:r>
              <a:rPr lang="en-US" b="1" i="1" dirty="0" smtClean="0"/>
              <a:t>to + a Verb</a:t>
            </a:r>
          </a:p>
          <a:p>
            <a:r>
              <a:rPr lang="en-US" dirty="0" smtClean="0"/>
              <a:t>Participles</a:t>
            </a:r>
            <a:r>
              <a:rPr lang="en-US" b="1" i="1" dirty="0" smtClean="0"/>
              <a:t> look like verbs but act like adjectives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41396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things first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8229600" cy="1828800"/>
          </a:xfrm>
        </p:spPr>
        <p:txBody>
          <a:bodyPr/>
          <a:lstStyle/>
          <a:p>
            <a:r>
              <a:rPr lang="en-US" dirty="0" smtClean="0"/>
              <a:t>Find the verbal</a:t>
            </a:r>
          </a:p>
          <a:p>
            <a:pPr lvl="1"/>
            <a:r>
              <a:rPr lang="en-US" dirty="0" smtClean="0"/>
              <a:t>Eliminate the predicate ( what the subject is doing)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211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Decide and eliminate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1901952"/>
          </a:xfrm>
        </p:spPr>
        <p:txBody>
          <a:bodyPr/>
          <a:lstStyle/>
          <a:p>
            <a:r>
              <a:rPr lang="en-US" dirty="0" smtClean="0"/>
              <a:t>Gerund- </a:t>
            </a:r>
            <a:r>
              <a:rPr lang="en-US" dirty="0" err="1" smtClean="0"/>
              <a:t>ing</a:t>
            </a:r>
            <a:endParaRPr lang="en-US" dirty="0" smtClean="0"/>
          </a:p>
          <a:p>
            <a:r>
              <a:rPr lang="en-US" dirty="0" smtClean="0"/>
              <a:t>Infinitive- to + verb</a:t>
            </a:r>
          </a:p>
          <a:p>
            <a:r>
              <a:rPr lang="en-US" dirty="0"/>
              <a:t>Participle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mess you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Participle and Gerunds can end in  “</a:t>
            </a:r>
            <a:r>
              <a:rPr lang="en-US" dirty="0" err="1" smtClean="0"/>
              <a:t>ing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80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384</TotalTime>
  <Words>215</Words>
  <Application>Microsoft Office PowerPoint</Application>
  <PresentationFormat>On-screen Show (4:3)</PresentationFormat>
  <Paragraphs>53</Paragraphs>
  <Slides>16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Civic</vt:lpstr>
      <vt:lpstr>Verbals</vt:lpstr>
      <vt:lpstr>Verbals</vt:lpstr>
      <vt:lpstr>Here are words that could be verbs acting like adjectives </vt:lpstr>
      <vt:lpstr> Gerunds  act like nouns </vt:lpstr>
      <vt:lpstr>Infinitives</vt:lpstr>
      <vt:lpstr>Defining features</vt:lpstr>
      <vt:lpstr>First things first</vt:lpstr>
      <vt:lpstr>Decide and eliminate</vt:lpstr>
      <vt:lpstr>What will mess you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Verbals</dc:title>
  <dc:creator>Windows User</dc:creator>
  <cp:lastModifiedBy>Windows User</cp:lastModifiedBy>
  <cp:revision>10</cp:revision>
  <dcterms:created xsi:type="dcterms:W3CDTF">2015-03-23T10:20:52Z</dcterms:created>
  <dcterms:modified xsi:type="dcterms:W3CDTF">2015-03-23T17:37:36Z</dcterms:modified>
</cp:coreProperties>
</file>