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56" r:id="rId4"/>
    <p:sldId id="257" r:id="rId5"/>
    <p:sldId id="266" r:id="rId6"/>
    <p:sldId id="260" r:id="rId7"/>
    <p:sldId id="261" r:id="rId8"/>
    <p:sldId id="258" r:id="rId9"/>
    <p:sldId id="259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66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B21-49F8-8E47-9599-8CEDFF05C2A0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037-FD85-1B42-867B-A3FBAB4D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B21-49F8-8E47-9599-8CEDFF05C2A0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037-FD85-1B42-867B-A3FBAB4D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B21-49F8-8E47-9599-8CEDFF05C2A0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037-FD85-1B42-867B-A3FBAB4D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B21-49F8-8E47-9599-8CEDFF05C2A0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037-FD85-1B42-867B-A3FBAB4D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B21-49F8-8E47-9599-8CEDFF05C2A0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037-FD85-1B42-867B-A3FBAB4D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B21-49F8-8E47-9599-8CEDFF05C2A0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037-FD85-1B42-867B-A3FBAB4D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B21-49F8-8E47-9599-8CEDFF05C2A0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037-FD85-1B42-867B-A3FBAB4D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B21-49F8-8E47-9599-8CEDFF05C2A0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037-FD85-1B42-867B-A3FBAB4D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B21-49F8-8E47-9599-8CEDFF05C2A0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037-FD85-1B42-867B-A3FBAB4D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B21-49F8-8E47-9599-8CEDFF05C2A0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037-FD85-1B42-867B-A3FBAB4D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6EB21-49F8-8E47-9599-8CEDFF05C2A0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49037-FD85-1B42-867B-A3FBAB4D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6EB21-49F8-8E47-9599-8CEDFF05C2A0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49037-FD85-1B42-867B-A3FBAB4DC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0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harter Black"/>
                <a:cs typeface="Charter Black"/>
              </a:rPr>
              <a:t>Assume whoever is reading your essay has NOT read the story or novel.</a:t>
            </a:r>
            <a:br>
              <a:rPr lang="en-US" b="1" dirty="0" smtClean="0">
                <a:solidFill>
                  <a:srgbClr val="0070C0"/>
                </a:solidFill>
                <a:latin typeface="Charter Black"/>
                <a:cs typeface="Charter Black"/>
              </a:rPr>
            </a:br>
            <a:r>
              <a:rPr lang="en-US" b="1" dirty="0">
                <a:solidFill>
                  <a:srgbClr val="0070C0"/>
                </a:solidFill>
                <a:latin typeface="Charter Black"/>
                <a:cs typeface="Charter Black"/>
              </a:rPr>
              <a:t/>
            </a:r>
            <a:br>
              <a:rPr lang="en-US" b="1" dirty="0">
                <a:solidFill>
                  <a:srgbClr val="0070C0"/>
                </a:solidFill>
                <a:latin typeface="Charter Black"/>
                <a:cs typeface="Charter Black"/>
              </a:rPr>
            </a:br>
            <a:endParaRPr lang="en-US" b="1" dirty="0">
              <a:solidFill>
                <a:srgbClr val="0070C0"/>
              </a:solidFill>
              <a:latin typeface="Charter Black"/>
              <a:cs typeface="Charter Blac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94"/>
          <a:stretch/>
        </p:blipFill>
        <p:spPr>
          <a:xfrm>
            <a:off x="758631" y="3093784"/>
            <a:ext cx="2863720" cy="351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harter Black"/>
                <a:cs typeface="Charter Black"/>
              </a:rPr>
              <a:t>Do not start sentences with:</a:t>
            </a:r>
            <a:endParaRPr lang="en-US" dirty="0">
              <a:solidFill>
                <a:srgbClr val="0070C0"/>
              </a:solidFill>
              <a:latin typeface="Charter Black"/>
              <a:cs typeface="Chart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</a:t>
            </a:r>
          </a:p>
          <a:p>
            <a:r>
              <a:rPr lang="en-US" dirty="0" smtClean="0"/>
              <a:t>And</a:t>
            </a:r>
          </a:p>
          <a:p>
            <a:r>
              <a:rPr lang="en-US" dirty="0" smtClean="0"/>
              <a:t>But</a:t>
            </a:r>
          </a:p>
          <a:p>
            <a:r>
              <a:rPr lang="en-US" dirty="0" smtClean="0"/>
              <a:t>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say: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343817">
            <a:off x="457200" y="1600200"/>
            <a:ext cx="8229600" cy="1047755"/>
          </a:xfrm>
        </p:spPr>
        <p:txBody>
          <a:bodyPr/>
          <a:lstStyle/>
          <a:p>
            <a:r>
              <a:rPr lang="en-US" dirty="0" smtClean="0"/>
              <a:t>The necklace is an example of her greed?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986335">
            <a:off x="1486281" y="2311563"/>
            <a:ext cx="6391004" cy="5078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What necklace! I haven’t read the story!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 rot="573998">
            <a:off x="457200" y="4506848"/>
            <a:ext cx="8229600" cy="10477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When her husband doesn’t get the gun she should be grateful.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21048069">
            <a:off x="1486281" y="4830130"/>
            <a:ext cx="639100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Why doesn’t he get his gun?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678" y="11146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harter Black"/>
                <a:cs typeface="Charter Black"/>
              </a:rPr>
              <a:t>Always state the name of the book or story and the author’s </a:t>
            </a:r>
            <a:r>
              <a:rPr lang="en-US" sz="3200" b="1" dirty="0" smtClean="0">
                <a:solidFill>
                  <a:srgbClr val="0070C0"/>
                </a:solidFill>
                <a:latin typeface="Charter Black"/>
                <a:cs typeface="Charter Black"/>
              </a:rPr>
              <a:t>name the first time you mention it.</a:t>
            </a:r>
            <a:endParaRPr lang="en-US" sz="3200" b="1" dirty="0">
              <a:solidFill>
                <a:srgbClr val="0070C0"/>
              </a:solidFill>
              <a:latin typeface="Charter Black"/>
              <a:cs typeface="Charter Black"/>
            </a:endParaRPr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30" y="2685252"/>
            <a:ext cx="2632230" cy="360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644079">
            <a:off x="457199" y="11075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theme of </a:t>
            </a:r>
            <a:r>
              <a:rPr lang="en-US" i="1" dirty="0" smtClean="0"/>
              <a:t>The Necklace</a:t>
            </a:r>
            <a:r>
              <a:rPr lang="en-US" dirty="0" smtClean="0"/>
              <a:t> by Guy De Maupassant is….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946878">
            <a:off x="609600" y="43825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Guy De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Maupassant’s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Necklace</a:t>
            </a:r>
            <a:r>
              <a:rPr kumimoji="0" lang="en-US" sz="44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theme is….</a:t>
            </a:r>
            <a:endParaRPr kumimoji="0" lang="en-US" sz="44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harter Black"/>
              </a:rPr>
              <a:t>Include a basic plot summary</a:t>
            </a:r>
            <a:endParaRPr lang="en-US" dirty="0">
              <a:solidFill>
                <a:srgbClr val="0070C0"/>
              </a:solidFill>
              <a:latin typeface="Charter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story a young woman yearns for her college days where her life was carefree. Through a series of events she winds up in jail facing her darkest demons.</a:t>
            </a:r>
            <a:endParaRPr lang="en-US" dirty="0"/>
          </a:p>
        </p:txBody>
      </p:sp>
      <p:pic>
        <p:nvPicPr>
          <p:cNvPr id="2050" name="Picture 2" descr="Image result for stupid girl in j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79" y="3278959"/>
            <a:ext cx="2799498" cy="35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6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harter Black"/>
                <a:cs typeface="Charter Black"/>
              </a:rPr>
              <a:t>Name the characters </a:t>
            </a:r>
            <a:endParaRPr lang="en-US" dirty="0">
              <a:solidFill>
                <a:srgbClr val="0070C0"/>
              </a:solidFill>
              <a:latin typeface="Charter Black"/>
              <a:cs typeface="Chart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14" y="1776140"/>
            <a:ext cx="2519828" cy="4479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97" y="1924823"/>
            <a:ext cx="2352559" cy="4182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6775"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main character </a:t>
            </a:r>
            <a:r>
              <a:rPr lang="en-US" dirty="0" err="1" smtClean="0"/>
              <a:t>Mathilde</a:t>
            </a:r>
            <a:r>
              <a:rPr lang="en-US" dirty="0" smtClean="0"/>
              <a:t> is self centered and distant.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167146">
            <a:off x="457200" y="19069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Mathilde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the main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character, is self centered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distant.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367554">
            <a:off x="418360" y="34368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Mathilde’s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husband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, Monsieur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Loisel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,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generous and loving.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1362615">
            <a:off x="217763" y="52982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Mathilde’s</a:t>
            </a:r>
            <a:r>
              <a:rPr kumimoji="0" lang="en-US" sz="3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wealthy friend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Madame </a:t>
            </a:r>
            <a:r>
              <a:rPr kumimoji="0" lang="en-US" sz="3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Forestier</a:t>
            </a:r>
            <a:r>
              <a:rPr kumimoji="0" lang="en-US" sz="3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is also generous and seemingly loving.</a:t>
            </a:r>
            <a:endParaRPr kumimoji="0" lang="en-US" sz="3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harter Black"/>
                <a:cs typeface="Charter Black"/>
              </a:rPr>
              <a:t>Do not use “I” statements</a:t>
            </a:r>
            <a:endParaRPr lang="en-US" dirty="0">
              <a:solidFill>
                <a:srgbClr val="0070C0"/>
              </a:solidFill>
              <a:latin typeface="Charter Black"/>
              <a:cs typeface="Chart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86490">
            <a:off x="-32079" y="10041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think the theme of The Necklace by Guy De Maupassant is..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360822">
            <a:off x="447460" y="46122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believe the theme of The Necklace by Guy De Maupassant is..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0230" y="2067026"/>
            <a:ext cx="1278725" cy="4593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8077" y="4490115"/>
            <a:ext cx="1864605" cy="1929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225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Charter Black</vt:lpstr>
      <vt:lpstr>Office Theme</vt:lpstr>
      <vt:lpstr>Assume whoever is reading your essay has NOT read the story or novel.  </vt:lpstr>
      <vt:lpstr>Don’t say:</vt:lpstr>
      <vt:lpstr>Always state the name of the book or story and the author’s name the first time you mention it.</vt:lpstr>
      <vt:lpstr>The theme of The Necklace by Guy De Maupassant is….</vt:lpstr>
      <vt:lpstr>Include a basic plot summary</vt:lpstr>
      <vt:lpstr>Name the characters </vt:lpstr>
      <vt:lpstr>The main character Mathilde is self centered and distant.</vt:lpstr>
      <vt:lpstr>Do not use “I” statements</vt:lpstr>
      <vt:lpstr>I think the theme of The Necklace by Guy De Maupassant is..</vt:lpstr>
      <vt:lpstr>Do not start sentences with: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Always state the name of the book or story and the author’s name.</dc:title>
  <dc:creator>jenny stanczyk</dc:creator>
  <cp:lastModifiedBy>JENNIFER STANCZYK</cp:lastModifiedBy>
  <cp:revision>10</cp:revision>
  <dcterms:created xsi:type="dcterms:W3CDTF">2016-11-13T23:26:18Z</dcterms:created>
  <dcterms:modified xsi:type="dcterms:W3CDTF">2017-01-13T11:30:57Z</dcterms:modified>
</cp:coreProperties>
</file>